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9" r:id="rId3"/>
    <p:sldId id="390" r:id="rId4"/>
    <p:sldId id="395" r:id="rId5"/>
    <p:sldId id="421" r:id="rId6"/>
    <p:sldId id="393" r:id="rId7"/>
    <p:sldId id="392" r:id="rId8"/>
    <p:sldId id="401" r:id="rId9"/>
    <p:sldId id="338" r:id="rId10"/>
    <p:sldId id="400" r:id="rId11"/>
    <p:sldId id="381" r:id="rId12"/>
    <p:sldId id="409" r:id="rId13"/>
    <p:sldId id="402" r:id="rId14"/>
    <p:sldId id="403" r:id="rId15"/>
    <p:sldId id="407" r:id="rId16"/>
    <p:sldId id="405" r:id="rId17"/>
    <p:sldId id="406" r:id="rId18"/>
    <p:sldId id="410" r:id="rId19"/>
    <p:sldId id="411" r:id="rId20"/>
    <p:sldId id="386" r:id="rId21"/>
    <p:sldId id="397" r:id="rId22"/>
    <p:sldId id="412" r:id="rId23"/>
    <p:sldId id="417" r:id="rId24"/>
    <p:sldId id="419" r:id="rId25"/>
    <p:sldId id="414" r:id="rId26"/>
    <p:sldId id="420" r:id="rId27"/>
    <p:sldId id="333" r:id="rId2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33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>
        <p:scale>
          <a:sx n="115" d="100"/>
          <a:sy n="115" d="100"/>
        </p:scale>
        <p:origin x="-8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146EF-7367-4484-BD7B-D0249FFE5AC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0D242-0B0A-47B9-A0AB-4210B995D8F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79646"/>
        </a:solid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AT" sz="1800" b="1" u="none" dirty="0" smtClean="0">
              <a:solidFill>
                <a:schemeClr val="bg1"/>
              </a:solidFill>
            </a:rPr>
            <a:t>International </a:t>
          </a:r>
          <a:r>
            <a:rPr lang="de-AT" sz="1800" b="1" u="none" dirty="0" err="1" smtClean="0">
              <a:solidFill>
                <a:schemeClr val="bg1"/>
              </a:solidFill>
            </a:rPr>
            <a:t>Danube</a:t>
          </a:r>
          <a:r>
            <a:rPr lang="de-AT" sz="1800" b="1" u="none" dirty="0" smtClean="0">
              <a:solidFill>
                <a:schemeClr val="bg1"/>
              </a:solidFill>
            </a:rPr>
            <a:t> </a:t>
          </a:r>
          <a:r>
            <a:rPr lang="de-AT" sz="1800" b="1" u="none" dirty="0" err="1" smtClean="0">
              <a:solidFill>
                <a:schemeClr val="bg1"/>
              </a:solidFill>
            </a:rPr>
            <a:t>Ship</a:t>
          </a:r>
          <a:r>
            <a:rPr lang="de-AT" sz="1800" b="1" u="none" dirty="0" smtClean="0">
              <a:solidFill>
                <a:schemeClr val="bg1"/>
              </a:solidFill>
            </a:rPr>
            <a:t> </a:t>
          </a:r>
          <a:r>
            <a:rPr lang="de-AT" sz="1800" b="1" u="none" dirty="0" err="1" smtClean="0">
              <a:solidFill>
                <a:schemeClr val="bg1"/>
              </a:solidFill>
            </a:rPr>
            <a:t>Waste</a:t>
          </a:r>
          <a:r>
            <a:rPr lang="de-AT" sz="1800" b="1" u="none" dirty="0" smtClean="0">
              <a:solidFill>
                <a:schemeClr val="bg1"/>
              </a:solidFill>
            </a:rPr>
            <a:t> </a:t>
          </a:r>
          <a:r>
            <a:rPr lang="de-AT" sz="1800" b="1" u="none" dirty="0" err="1" smtClean="0">
              <a:solidFill>
                <a:schemeClr val="bg1"/>
              </a:solidFill>
            </a:rPr>
            <a:t>Convention</a:t>
          </a:r>
          <a:endParaRPr lang="de-DE" sz="1800" b="1" u="none" dirty="0">
            <a:solidFill>
              <a:schemeClr val="bg1"/>
            </a:solidFill>
          </a:endParaRPr>
        </a:p>
      </dgm:t>
    </dgm:pt>
    <dgm:pt modelId="{F15E7641-EFEA-485F-8605-FBD4DEB36C6A}" type="parTrans" cxnId="{C6FF5CB8-1EBE-4224-9EF1-86B1A2AC0003}">
      <dgm:prSet/>
      <dgm:spPr/>
      <dgm:t>
        <a:bodyPr/>
        <a:lstStyle/>
        <a:p>
          <a:endParaRPr lang="de-DE"/>
        </a:p>
      </dgm:t>
    </dgm:pt>
    <dgm:pt modelId="{F724DCB3-2B0C-48B5-94AA-F0956214A2A5}" type="sibTrans" cxnId="{C6FF5CB8-1EBE-4224-9EF1-86B1A2AC0003}">
      <dgm:prSet/>
      <dgm:spPr/>
      <dgm:t>
        <a:bodyPr/>
        <a:lstStyle/>
        <a:p>
          <a:endParaRPr lang="de-DE"/>
        </a:p>
      </dgm:t>
    </dgm:pt>
    <dgm:pt modelId="{1D4C5E1D-F547-42E4-8E2C-6616951460A3}">
      <dgm:prSet phldrT="[Text]" custT="1"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User-</a:t>
          </a:r>
          <a:r>
            <a:rPr lang="de-DE" sz="1800" dirty="0" err="1" smtClean="0">
              <a:solidFill>
                <a:schemeClr val="tx1"/>
              </a:solidFill>
            </a:rPr>
            <a:t>friendly</a:t>
          </a:r>
          <a:r>
            <a:rPr lang="de-DE" sz="1800" dirty="0" smtClean="0">
              <a:solidFill>
                <a:schemeClr val="tx1"/>
              </a:solidFill>
            </a:rPr>
            <a:t>, </a:t>
          </a:r>
          <a:r>
            <a:rPr lang="de-DE" sz="1800" dirty="0" err="1" smtClean="0">
              <a:solidFill>
                <a:schemeClr val="tx1"/>
              </a:solidFill>
            </a:rPr>
            <a:t>Waste</a:t>
          </a:r>
          <a:r>
            <a:rPr lang="de-DE" sz="1800" dirty="0" smtClean="0">
              <a:solidFill>
                <a:schemeClr val="tx1"/>
              </a:solidFill>
            </a:rPr>
            <a:t> </a:t>
          </a:r>
          <a:r>
            <a:rPr lang="de-DE" sz="1800" dirty="0" err="1" smtClean="0">
              <a:solidFill>
                <a:schemeClr val="tx1"/>
              </a:solidFill>
            </a:rPr>
            <a:t>Reception</a:t>
          </a:r>
          <a:r>
            <a:rPr lang="de-DE" sz="1800" dirty="0" smtClean="0">
              <a:solidFill>
                <a:schemeClr val="tx1"/>
              </a:solidFill>
            </a:rPr>
            <a:t> </a:t>
          </a:r>
          <a:r>
            <a:rPr lang="de-DE" sz="1800" dirty="0" err="1" smtClean="0">
              <a:solidFill>
                <a:schemeClr val="tx1"/>
              </a:solidFill>
            </a:rPr>
            <a:t>Facilitities</a:t>
          </a:r>
          <a:endParaRPr lang="de-DE" sz="1800" dirty="0">
            <a:solidFill>
              <a:schemeClr val="tx1"/>
            </a:solidFill>
          </a:endParaRPr>
        </a:p>
      </dgm:t>
    </dgm:pt>
    <dgm:pt modelId="{D58ACB0F-959C-46DC-AAFC-08BFBD149B24}" type="parTrans" cxnId="{1FCB868A-9256-4CFE-92AC-A6CB85655717}">
      <dgm:prSet/>
      <dgm:spPr/>
      <dgm:t>
        <a:bodyPr/>
        <a:lstStyle/>
        <a:p>
          <a:endParaRPr lang="de-DE"/>
        </a:p>
      </dgm:t>
    </dgm:pt>
    <dgm:pt modelId="{17888CAA-28FF-47E7-97F1-BF8C5D5D4E62}" type="sibTrans" cxnId="{1FCB868A-9256-4CFE-92AC-A6CB85655717}">
      <dgm:prSet/>
      <dgm:spPr/>
      <dgm:t>
        <a:bodyPr/>
        <a:lstStyle/>
        <a:p>
          <a:endParaRPr lang="de-DE"/>
        </a:p>
      </dgm:t>
    </dgm:pt>
    <dgm:pt modelId="{03CFBD48-B1C5-44B6-AC91-424003B44941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800" dirty="0" err="1" smtClean="0">
              <a:solidFill>
                <a:schemeClr val="tx1"/>
              </a:solidFill>
            </a:rPr>
            <a:t>Harmonised</a:t>
          </a:r>
          <a:endParaRPr lang="de-DE" sz="1800" dirty="0" smtClean="0">
            <a:solidFill>
              <a:schemeClr val="tx1"/>
            </a:solidFill>
          </a:endParaRPr>
        </a:p>
        <a:p>
          <a:pPr rtl="0"/>
          <a:r>
            <a:rPr lang="de-AT" sz="1800" dirty="0" err="1" smtClean="0">
              <a:solidFill>
                <a:schemeClr val="tx1"/>
              </a:solidFill>
            </a:rPr>
            <a:t>Financing</a:t>
          </a:r>
          <a:r>
            <a:rPr lang="de-AT" sz="1800" dirty="0" smtClean="0">
              <a:solidFill>
                <a:schemeClr val="tx1"/>
              </a:solidFill>
            </a:rPr>
            <a:t> Model</a:t>
          </a:r>
          <a:endParaRPr lang="de-DE" sz="1800" dirty="0">
            <a:solidFill>
              <a:schemeClr val="tx1"/>
            </a:solidFill>
          </a:endParaRPr>
        </a:p>
      </dgm:t>
    </dgm:pt>
    <dgm:pt modelId="{61DB9723-6ED2-481E-9A6C-CC2EC489F098}" type="parTrans" cxnId="{B8A7B45E-239A-4740-96FF-96A27E636781}">
      <dgm:prSet/>
      <dgm:spPr/>
      <dgm:t>
        <a:bodyPr/>
        <a:lstStyle/>
        <a:p>
          <a:endParaRPr lang="de-DE"/>
        </a:p>
      </dgm:t>
    </dgm:pt>
    <dgm:pt modelId="{CB5FDEC3-4D52-474C-A79B-E5FFE4CD502A}" type="sibTrans" cxnId="{B8A7B45E-239A-4740-96FF-96A27E636781}">
      <dgm:prSet/>
      <dgm:spPr/>
      <dgm:t>
        <a:bodyPr/>
        <a:lstStyle/>
        <a:p>
          <a:endParaRPr lang="de-DE"/>
        </a:p>
      </dgm:t>
    </dgm:pt>
    <dgm:pt modelId="{4821CEE9-88A3-49BE-A7BB-E2E612C491A1}">
      <dgm:prSet phldrT="[Text]" custT="1"/>
      <dgm:spPr>
        <a:solidFill>
          <a:srgbClr val="00B0F0"/>
        </a:solidFill>
      </dgm:spPr>
      <dgm:t>
        <a:bodyPr/>
        <a:lstStyle/>
        <a:p>
          <a:pPr rtl="0"/>
          <a:r>
            <a:rPr lang="de-DE" sz="1800" dirty="0" err="1" smtClean="0">
              <a:solidFill>
                <a:schemeClr val="tx1"/>
              </a:solidFill>
            </a:rPr>
            <a:t>Control</a:t>
          </a:r>
          <a:r>
            <a:rPr lang="de-DE" sz="1800" dirty="0" smtClean="0">
              <a:solidFill>
                <a:schemeClr val="tx1"/>
              </a:solidFill>
            </a:rPr>
            <a:t> Systems</a:t>
          </a:r>
          <a:endParaRPr lang="de-DE" sz="1800" dirty="0">
            <a:solidFill>
              <a:schemeClr val="tx1"/>
            </a:solidFill>
          </a:endParaRPr>
        </a:p>
      </dgm:t>
    </dgm:pt>
    <dgm:pt modelId="{08F79064-82ED-4881-81BE-950FD33305E3}" type="parTrans" cxnId="{C4D3C170-998E-48C1-B380-D738AAEA7FFC}">
      <dgm:prSet/>
      <dgm:spPr/>
      <dgm:t>
        <a:bodyPr/>
        <a:lstStyle/>
        <a:p>
          <a:endParaRPr lang="de-DE"/>
        </a:p>
      </dgm:t>
    </dgm:pt>
    <dgm:pt modelId="{060AC21A-BF15-4381-B18E-13A6458978F4}" type="sibTrans" cxnId="{C4D3C170-998E-48C1-B380-D738AAEA7FFC}">
      <dgm:prSet/>
      <dgm:spPr/>
      <dgm:t>
        <a:bodyPr/>
        <a:lstStyle/>
        <a:p>
          <a:endParaRPr lang="de-DE"/>
        </a:p>
      </dgm:t>
    </dgm:pt>
    <dgm:pt modelId="{7299508A-93B8-4B11-82D6-ACBB1D5D38D5}" type="pres">
      <dgm:prSet presAssocID="{75B146EF-7367-4484-BD7B-D0249FFE5AC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C18BC4AA-9BD8-40B1-9EEC-AB48DB7065CA}" type="pres">
      <dgm:prSet presAssocID="{53D0D242-0B0A-47B9-A0AB-4210B995D8F6}" presName="singleCycle" presStyleCnt="0"/>
      <dgm:spPr/>
    </dgm:pt>
    <dgm:pt modelId="{64CBC22D-16F8-4D71-BECD-68BD3E726FA0}" type="pres">
      <dgm:prSet presAssocID="{53D0D242-0B0A-47B9-A0AB-4210B995D8F6}" presName="singleCenter" presStyleLbl="node1" presStyleIdx="0" presStyleCnt="4" custScaleX="140906" custLinFactNeighborX="2562" custLinFactNeighborY="-15868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51B3AD01-56FD-4571-81A0-C05DDEB48532}" type="pres">
      <dgm:prSet presAssocID="{D58ACB0F-959C-46DC-AAFC-08BFBD149B24}" presName="Name56" presStyleLbl="parChTrans1D2" presStyleIdx="0" presStyleCnt="3"/>
      <dgm:spPr/>
      <dgm:t>
        <a:bodyPr/>
        <a:lstStyle/>
        <a:p>
          <a:endParaRPr lang="de-DE"/>
        </a:p>
      </dgm:t>
    </dgm:pt>
    <dgm:pt modelId="{136A11AE-A0C9-4C0F-9730-17FC3DCC29AD}" type="pres">
      <dgm:prSet presAssocID="{1D4C5E1D-F547-42E4-8E2C-6616951460A3}" presName="text0" presStyleLbl="node1" presStyleIdx="1" presStyleCnt="4" custScaleX="301013" custScaleY="130098" custRadScaleRad="125693" custRadScaleInc="23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960F35-2E87-4C8C-B874-D69972F61586}" type="pres">
      <dgm:prSet presAssocID="{61DB9723-6ED2-481E-9A6C-CC2EC489F098}" presName="Name56" presStyleLbl="parChTrans1D2" presStyleIdx="1" presStyleCnt="3"/>
      <dgm:spPr/>
      <dgm:t>
        <a:bodyPr/>
        <a:lstStyle/>
        <a:p>
          <a:endParaRPr lang="de-DE"/>
        </a:p>
      </dgm:t>
    </dgm:pt>
    <dgm:pt modelId="{A3D7AF44-BDE7-4DD0-85F6-BC9E76962E6F}" type="pres">
      <dgm:prSet presAssocID="{03CFBD48-B1C5-44B6-AC91-424003B44941}" presName="text0" presStyleLbl="node1" presStyleIdx="2" presStyleCnt="4" custScaleX="240936" custScaleY="131596" custRadScaleRad="123323" custRadScaleInc="-320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11611C-1165-43EC-9C04-11384D4F1A49}" type="pres">
      <dgm:prSet presAssocID="{08F79064-82ED-4881-81BE-950FD33305E3}" presName="Name56" presStyleLbl="parChTrans1D2" presStyleIdx="2" presStyleCnt="3"/>
      <dgm:spPr/>
      <dgm:t>
        <a:bodyPr/>
        <a:lstStyle/>
        <a:p>
          <a:endParaRPr lang="de-DE"/>
        </a:p>
      </dgm:t>
    </dgm:pt>
    <dgm:pt modelId="{A36DF7D4-6556-437B-8A33-47CD3167AC37}" type="pres">
      <dgm:prSet presAssocID="{4821CEE9-88A3-49BE-A7BB-E2E612C491A1}" presName="text0" presStyleLbl="node1" presStyleIdx="3" presStyleCnt="4" custScaleX="213163" custScaleY="128247" custRadScaleRad="107376" custRadScaleInc="337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988FB1A-CE8E-4791-BC39-E3056B553842}" type="presOf" srcId="{4821CEE9-88A3-49BE-A7BB-E2E612C491A1}" destId="{A36DF7D4-6556-437B-8A33-47CD3167AC37}" srcOrd="0" destOrd="0" presId="urn:microsoft.com/office/officeart/2008/layout/RadialCluster"/>
    <dgm:cxn modelId="{1FCB868A-9256-4CFE-92AC-A6CB85655717}" srcId="{53D0D242-0B0A-47B9-A0AB-4210B995D8F6}" destId="{1D4C5E1D-F547-42E4-8E2C-6616951460A3}" srcOrd="0" destOrd="0" parTransId="{D58ACB0F-959C-46DC-AAFC-08BFBD149B24}" sibTransId="{17888CAA-28FF-47E7-97F1-BF8C5D5D4E62}"/>
    <dgm:cxn modelId="{B8A7B45E-239A-4740-96FF-96A27E636781}" srcId="{53D0D242-0B0A-47B9-A0AB-4210B995D8F6}" destId="{03CFBD48-B1C5-44B6-AC91-424003B44941}" srcOrd="1" destOrd="0" parTransId="{61DB9723-6ED2-481E-9A6C-CC2EC489F098}" sibTransId="{CB5FDEC3-4D52-474C-A79B-E5FFE4CD502A}"/>
    <dgm:cxn modelId="{1B302515-F1F0-4B3C-B2C3-14F1ED7B1F2D}" type="presOf" srcId="{1D4C5E1D-F547-42E4-8E2C-6616951460A3}" destId="{136A11AE-A0C9-4C0F-9730-17FC3DCC29AD}" srcOrd="0" destOrd="0" presId="urn:microsoft.com/office/officeart/2008/layout/RadialCluster"/>
    <dgm:cxn modelId="{5E57208C-4A36-46F7-A493-FCEDB1C98344}" type="presOf" srcId="{75B146EF-7367-4484-BD7B-D0249FFE5AC7}" destId="{7299508A-93B8-4B11-82D6-ACBB1D5D38D5}" srcOrd="0" destOrd="0" presId="urn:microsoft.com/office/officeart/2008/layout/RadialCluster"/>
    <dgm:cxn modelId="{3C3BCBA1-CC3D-48D2-8DCA-6000003F2DC8}" type="presOf" srcId="{61DB9723-6ED2-481E-9A6C-CC2EC489F098}" destId="{27960F35-2E87-4C8C-B874-D69972F61586}" srcOrd="0" destOrd="0" presId="urn:microsoft.com/office/officeart/2008/layout/RadialCluster"/>
    <dgm:cxn modelId="{02C36E87-490A-4ADA-802D-F4A3663889E2}" type="presOf" srcId="{53D0D242-0B0A-47B9-A0AB-4210B995D8F6}" destId="{64CBC22D-16F8-4D71-BECD-68BD3E726FA0}" srcOrd="0" destOrd="0" presId="urn:microsoft.com/office/officeart/2008/layout/RadialCluster"/>
    <dgm:cxn modelId="{C4D3C170-998E-48C1-B380-D738AAEA7FFC}" srcId="{53D0D242-0B0A-47B9-A0AB-4210B995D8F6}" destId="{4821CEE9-88A3-49BE-A7BB-E2E612C491A1}" srcOrd="2" destOrd="0" parTransId="{08F79064-82ED-4881-81BE-950FD33305E3}" sibTransId="{060AC21A-BF15-4381-B18E-13A6458978F4}"/>
    <dgm:cxn modelId="{2888FA8A-5796-48B4-8611-7874536A9F8A}" type="presOf" srcId="{03CFBD48-B1C5-44B6-AC91-424003B44941}" destId="{A3D7AF44-BDE7-4DD0-85F6-BC9E76962E6F}" srcOrd="0" destOrd="0" presId="urn:microsoft.com/office/officeart/2008/layout/RadialCluster"/>
    <dgm:cxn modelId="{0F00482B-244C-4CD8-918D-61EE8F9FD3F5}" type="presOf" srcId="{D58ACB0F-959C-46DC-AAFC-08BFBD149B24}" destId="{51B3AD01-56FD-4571-81A0-C05DDEB48532}" srcOrd="0" destOrd="0" presId="urn:microsoft.com/office/officeart/2008/layout/RadialCluster"/>
    <dgm:cxn modelId="{25506557-292A-48AD-9D75-FA53D5FA8D71}" type="presOf" srcId="{08F79064-82ED-4881-81BE-950FD33305E3}" destId="{6411611C-1165-43EC-9C04-11384D4F1A49}" srcOrd="0" destOrd="0" presId="urn:microsoft.com/office/officeart/2008/layout/RadialCluster"/>
    <dgm:cxn modelId="{C6FF5CB8-1EBE-4224-9EF1-86B1A2AC0003}" srcId="{75B146EF-7367-4484-BD7B-D0249FFE5AC7}" destId="{53D0D242-0B0A-47B9-A0AB-4210B995D8F6}" srcOrd="0" destOrd="0" parTransId="{F15E7641-EFEA-485F-8605-FBD4DEB36C6A}" sibTransId="{F724DCB3-2B0C-48B5-94AA-F0956214A2A5}"/>
    <dgm:cxn modelId="{1298B3F8-98BC-4CA1-8E37-47762C64F8F0}" type="presParOf" srcId="{7299508A-93B8-4B11-82D6-ACBB1D5D38D5}" destId="{C18BC4AA-9BD8-40B1-9EEC-AB48DB7065CA}" srcOrd="0" destOrd="0" presId="urn:microsoft.com/office/officeart/2008/layout/RadialCluster"/>
    <dgm:cxn modelId="{236C3124-47DC-460A-B97A-8F7FC5AB14D0}" type="presParOf" srcId="{C18BC4AA-9BD8-40B1-9EEC-AB48DB7065CA}" destId="{64CBC22D-16F8-4D71-BECD-68BD3E726FA0}" srcOrd="0" destOrd="0" presId="urn:microsoft.com/office/officeart/2008/layout/RadialCluster"/>
    <dgm:cxn modelId="{FBE06DC4-F1F4-4AD8-9030-221DDEBE4731}" type="presParOf" srcId="{C18BC4AA-9BD8-40B1-9EEC-AB48DB7065CA}" destId="{51B3AD01-56FD-4571-81A0-C05DDEB48532}" srcOrd="1" destOrd="0" presId="urn:microsoft.com/office/officeart/2008/layout/RadialCluster"/>
    <dgm:cxn modelId="{F284D0B9-A00C-4366-8083-CDBA202AFE1D}" type="presParOf" srcId="{C18BC4AA-9BD8-40B1-9EEC-AB48DB7065CA}" destId="{136A11AE-A0C9-4C0F-9730-17FC3DCC29AD}" srcOrd="2" destOrd="0" presId="urn:microsoft.com/office/officeart/2008/layout/RadialCluster"/>
    <dgm:cxn modelId="{4380C0E2-81E6-47B8-9701-FDE972EB11A2}" type="presParOf" srcId="{C18BC4AA-9BD8-40B1-9EEC-AB48DB7065CA}" destId="{27960F35-2E87-4C8C-B874-D69972F61586}" srcOrd="3" destOrd="0" presId="urn:microsoft.com/office/officeart/2008/layout/RadialCluster"/>
    <dgm:cxn modelId="{B400945C-37BE-4879-9A52-9DA9F1923BA0}" type="presParOf" srcId="{C18BC4AA-9BD8-40B1-9EEC-AB48DB7065CA}" destId="{A3D7AF44-BDE7-4DD0-85F6-BC9E76962E6F}" srcOrd="4" destOrd="0" presId="urn:microsoft.com/office/officeart/2008/layout/RadialCluster"/>
    <dgm:cxn modelId="{B2E1FCE2-244F-4A82-B1E1-4884CB338A3D}" type="presParOf" srcId="{C18BC4AA-9BD8-40B1-9EEC-AB48DB7065CA}" destId="{6411611C-1165-43EC-9C04-11384D4F1A49}" srcOrd="5" destOrd="0" presId="urn:microsoft.com/office/officeart/2008/layout/RadialCluster"/>
    <dgm:cxn modelId="{E98342C9-7ECD-4A5D-9CF3-D79CBD8356FC}" type="presParOf" srcId="{C18BC4AA-9BD8-40B1-9EEC-AB48DB7065CA}" destId="{A36DF7D4-6556-437B-8A33-47CD3167AC3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47B13-DFE5-4D2A-B98F-462B7B770258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F059D65-000A-46C3-9657-1FB43126B6F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International Implementation </a:t>
          </a:r>
        </a:p>
        <a:p>
          <a:r>
            <a:rPr lang="en-US" sz="1800" b="1" dirty="0" smtClean="0"/>
            <a:t>Board</a:t>
          </a:r>
          <a:endParaRPr lang="en-US" sz="1800" b="1" dirty="0"/>
        </a:p>
      </dgm:t>
    </dgm:pt>
    <dgm:pt modelId="{A785FC8F-AEF7-40B9-ADB4-F32AC2ACE4C3}" type="parTrans" cxnId="{E76842CB-8702-4274-831F-8DF14A40BB41}">
      <dgm:prSet/>
      <dgm:spPr/>
      <dgm:t>
        <a:bodyPr/>
        <a:lstStyle/>
        <a:p>
          <a:endParaRPr lang="en-US"/>
        </a:p>
      </dgm:t>
    </dgm:pt>
    <dgm:pt modelId="{71F88681-B5CE-4A17-9678-961CEE3E7DBF}" type="sibTrans" cxnId="{E76842CB-8702-4274-831F-8DF14A40BB41}">
      <dgm:prSet/>
      <dgm:spPr/>
      <dgm:t>
        <a:bodyPr/>
        <a:lstStyle/>
        <a:p>
          <a:endParaRPr lang="en-US"/>
        </a:p>
      </dgm:t>
    </dgm:pt>
    <dgm:pt modelId="{75D08BC0-22DF-4F38-AE6A-B82B1F2B380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 smtClean="0"/>
            <a:t>International </a:t>
          </a:r>
        </a:p>
        <a:p>
          <a:r>
            <a:rPr lang="en-US" sz="1400" b="1" dirty="0" smtClean="0"/>
            <a:t>Experts</a:t>
          </a:r>
          <a:endParaRPr lang="en-US" sz="1400" b="1" dirty="0"/>
        </a:p>
      </dgm:t>
    </dgm:pt>
    <dgm:pt modelId="{39140088-4D46-4F65-B88E-BAB3E81B6D16}" type="parTrans" cxnId="{2F91BC13-467D-4018-9861-C6F4022DF657}">
      <dgm:prSet/>
      <dgm:spPr/>
      <dgm:t>
        <a:bodyPr/>
        <a:lstStyle/>
        <a:p>
          <a:endParaRPr lang="en-US"/>
        </a:p>
      </dgm:t>
    </dgm:pt>
    <dgm:pt modelId="{27A67C9D-ED65-4D26-9E2B-64045203334A}" type="sibTrans" cxnId="{2F91BC13-467D-4018-9861-C6F4022DF657}">
      <dgm:prSet/>
      <dgm:spPr/>
      <dgm:t>
        <a:bodyPr/>
        <a:lstStyle/>
        <a:p>
          <a:endParaRPr lang="en-US"/>
        </a:p>
      </dgm:t>
    </dgm:pt>
    <dgm:pt modelId="{740B47E2-05F6-4E1B-875D-84A17BE6AB6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National Experts - Ministries</a:t>
          </a:r>
          <a:endParaRPr lang="en-US" sz="1400" b="1" dirty="0"/>
        </a:p>
      </dgm:t>
    </dgm:pt>
    <dgm:pt modelId="{B53223C4-A4FE-4940-A992-65398B8EB323}" type="parTrans" cxnId="{3C348185-2B27-473E-AE37-EDFE1B4E29C1}">
      <dgm:prSet/>
      <dgm:spPr/>
      <dgm:t>
        <a:bodyPr/>
        <a:lstStyle/>
        <a:p>
          <a:endParaRPr lang="en-US"/>
        </a:p>
      </dgm:t>
    </dgm:pt>
    <dgm:pt modelId="{871C7819-49DF-4E08-9FCC-6DCD3E8E710D}" type="sibTrans" cxnId="{3C348185-2B27-473E-AE37-EDFE1B4E29C1}">
      <dgm:prSet/>
      <dgm:spPr/>
      <dgm:t>
        <a:bodyPr/>
        <a:lstStyle/>
        <a:p>
          <a:endParaRPr lang="en-US"/>
        </a:p>
      </dgm:t>
    </dgm:pt>
    <dgm:pt modelId="{FA2B6FC3-5F14-49D8-89E5-A62D779F530E}" type="pres">
      <dgm:prSet presAssocID="{BA847B13-DFE5-4D2A-B98F-462B7B77025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0E0C15-CF8D-452D-834A-0F1669981248}" type="pres">
      <dgm:prSet presAssocID="{FF059D65-000A-46C3-9657-1FB43126B6FE}" presName="gear1" presStyleLbl="node1" presStyleIdx="0" presStyleCnt="3" custScaleX="165852" custScaleY="108314" custLinFactNeighborX="21281" custLinFactNeighborY="10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26C81-2B49-4CA7-B56D-F015EF3D3260}" type="pres">
      <dgm:prSet presAssocID="{FF059D65-000A-46C3-9657-1FB43126B6FE}" presName="gear1srcNode" presStyleLbl="node1" presStyleIdx="0" presStyleCnt="3"/>
      <dgm:spPr/>
      <dgm:t>
        <a:bodyPr/>
        <a:lstStyle/>
        <a:p>
          <a:endParaRPr lang="en-US"/>
        </a:p>
      </dgm:t>
    </dgm:pt>
    <dgm:pt modelId="{A17A9608-7A42-495D-A100-7EAA7EEEFE5B}" type="pres">
      <dgm:prSet presAssocID="{FF059D65-000A-46C3-9657-1FB43126B6FE}" presName="gear1dstNode" presStyleLbl="node1" presStyleIdx="0" presStyleCnt="3"/>
      <dgm:spPr/>
      <dgm:t>
        <a:bodyPr/>
        <a:lstStyle/>
        <a:p>
          <a:endParaRPr lang="en-US"/>
        </a:p>
      </dgm:t>
    </dgm:pt>
    <dgm:pt modelId="{09A2DD12-4D00-4ECB-BAF2-AFB2A60566EA}" type="pres">
      <dgm:prSet presAssocID="{75D08BC0-22DF-4F38-AE6A-B82B1F2B3802}" presName="gear2" presStyleLbl="node1" presStyleIdx="1" presStyleCnt="3" custScaleX="162092" custScaleY="1526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53405-6928-43AA-85AF-D3E399FFAF3C}" type="pres">
      <dgm:prSet presAssocID="{75D08BC0-22DF-4F38-AE6A-B82B1F2B3802}" presName="gear2srcNode" presStyleLbl="node1" presStyleIdx="1" presStyleCnt="3"/>
      <dgm:spPr/>
      <dgm:t>
        <a:bodyPr/>
        <a:lstStyle/>
        <a:p>
          <a:endParaRPr lang="en-US"/>
        </a:p>
      </dgm:t>
    </dgm:pt>
    <dgm:pt modelId="{5545E04B-CD7B-42EC-8220-0CA17A9C0A17}" type="pres">
      <dgm:prSet presAssocID="{75D08BC0-22DF-4F38-AE6A-B82B1F2B3802}" presName="gear2dstNode" presStyleLbl="node1" presStyleIdx="1" presStyleCnt="3"/>
      <dgm:spPr/>
      <dgm:t>
        <a:bodyPr/>
        <a:lstStyle/>
        <a:p>
          <a:endParaRPr lang="en-US"/>
        </a:p>
      </dgm:t>
    </dgm:pt>
    <dgm:pt modelId="{084F51B8-2FDC-4F61-8D07-3256DAD2A32E}" type="pres">
      <dgm:prSet presAssocID="{740B47E2-05F6-4E1B-875D-84A17BE6AB6B}" presName="gear3" presStyleLbl="node1" presStyleIdx="2" presStyleCnt="3" custScaleX="122430" custScaleY="128102"/>
      <dgm:spPr/>
      <dgm:t>
        <a:bodyPr/>
        <a:lstStyle/>
        <a:p>
          <a:endParaRPr lang="en-US"/>
        </a:p>
      </dgm:t>
    </dgm:pt>
    <dgm:pt modelId="{FC80B897-EC48-4AD3-860A-EE14CD67326A}" type="pres">
      <dgm:prSet presAssocID="{740B47E2-05F6-4E1B-875D-84A17BE6AB6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296D3-41F5-479C-BC8F-601BC6C3ED4D}" type="pres">
      <dgm:prSet presAssocID="{740B47E2-05F6-4E1B-875D-84A17BE6AB6B}" presName="gear3srcNode" presStyleLbl="node1" presStyleIdx="2" presStyleCnt="3"/>
      <dgm:spPr/>
      <dgm:t>
        <a:bodyPr/>
        <a:lstStyle/>
        <a:p>
          <a:endParaRPr lang="en-US"/>
        </a:p>
      </dgm:t>
    </dgm:pt>
    <dgm:pt modelId="{BFFD0321-6686-4209-A212-9420B9146BB5}" type="pres">
      <dgm:prSet presAssocID="{740B47E2-05F6-4E1B-875D-84A17BE6AB6B}" presName="gear3dstNode" presStyleLbl="node1" presStyleIdx="2" presStyleCnt="3"/>
      <dgm:spPr/>
      <dgm:t>
        <a:bodyPr/>
        <a:lstStyle/>
        <a:p>
          <a:endParaRPr lang="en-US"/>
        </a:p>
      </dgm:t>
    </dgm:pt>
    <dgm:pt modelId="{53411AC6-F66C-4710-A794-DFAC2BE793AF}" type="pres">
      <dgm:prSet presAssocID="{71F88681-B5CE-4A17-9678-961CEE3E7DBF}" presName="connector1" presStyleLbl="sibTrans2D1" presStyleIdx="0" presStyleCnt="3" custLinFactNeighborX="19518" custLinFactNeighborY="399"/>
      <dgm:spPr/>
      <dgm:t>
        <a:bodyPr/>
        <a:lstStyle/>
        <a:p>
          <a:endParaRPr lang="en-US"/>
        </a:p>
      </dgm:t>
    </dgm:pt>
    <dgm:pt modelId="{A633BCA8-24C3-419A-A185-7B077A27DAA6}" type="pres">
      <dgm:prSet presAssocID="{27A67C9D-ED65-4D26-9E2B-64045203334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6BB8CC4-7689-4E25-AC3D-8FC39250C884}" type="pres">
      <dgm:prSet presAssocID="{871C7819-49DF-4E08-9FCC-6DCD3E8E710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4D0DD10-30DA-4530-B79E-C82ABCF0D187}" type="presOf" srcId="{71F88681-B5CE-4A17-9678-961CEE3E7DBF}" destId="{53411AC6-F66C-4710-A794-DFAC2BE793AF}" srcOrd="0" destOrd="0" presId="urn:microsoft.com/office/officeart/2005/8/layout/gear1"/>
    <dgm:cxn modelId="{7E2CDDF4-E07D-49F9-BC12-477B5F85CE31}" type="presOf" srcId="{740B47E2-05F6-4E1B-875D-84A17BE6AB6B}" destId="{BFFD0321-6686-4209-A212-9420B9146BB5}" srcOrd="3" destOrd="0" presId="urn:microsoft.com/office/officeart/2005/8/layout/gear1"/>
    <dgm:cxn modelId="{A5F7C2AA-AA9D-4301-8512-DA13C97BB704}" type="presOf" srcId="{75D08BC0-22DF-4F38-AE6A-B82B1F2B3802}" destId="{5545E04B-CD7B-42EC-8220-0CA17A9C0A17}" srcOrd="2" destOrd="0" presId="urn:microsoft.com/office/officeart/2005/8/layout/gear1"/>
    <dgm:cxn modelId="{7D2B0E35-059F-449B-9E34-DCBFC730ECE3}" type="presOf" srcId="{740B47E2-05F6-4E1B-875D-84A17BE6AB6B}" destId="{478296D3-41F5-479C-BC8F-601BC6C3ED4D}" srcOrd="2" destOrd="0" presId="urn:microsoft.com/office/officeart/2005/8/layout/gear1"/>
    <dgm:cxn modelId="{0724B4F4-8876-4172-9CCB-7831BFC0ABB9}" type="presOf" srcId="{740B47E2-05F6-4E1B-875D-84A17BE6AB6B}" destId="{FC80B897-EC48-4AD3-860A-EE14CD67326A}" srcOrd="1" destOrd="0" presId="urn:microsoft.com/office/officeart/2005/8/layout/gear1"/>
    <dgm:cxn modelId="{E76842CB-8702-4274-831F-8DF14A40BB41}" srcId="{BA847B13-DFE5-4D2A-B98F-462B7B770258}" destId="{FF059D65-000A-46C3-9657-1FB43126B6FE}" srcOrd="0" destOrd="0" parTransId="{A785FC8F-AEF7-40B9-ADB4-F32AC2ACE4C3}" sibTransId="{71F88681-B5CE-4A17-9678-961CEE3E7DBF}"/>
    <dgm:cxn modelId="{840959B8-DF95-480F-A734-68A707CCA788}" type="presOf" srcId="{871C7819-49DF-4E08-9FCC-6DCD3E8E710D}" destId="{86BB8CC4-7689-4E25-AC3D-8FC39250C884}" srcOrd="0" destOrd="0" presId="urn:microsoft.com/office/officeart/2005/8/layout/gear1"/>
    <dgm:cxn modelId="{2F91BC13-467D-4018-9861-C6F4022DF657}" srcId="{BA847B13-DFE5-4D2A-B98F-462B7B770258}" destId="{75D08BC0-22DF-4F38-AE6A-B82B1F2B3802}" srcOrd="1" destOrd="0" parTransId="{39140088-4D46-4F65-B88E-BAB3E81B6D16}" sibTransId="{27A67C9D-ED65-4D26-9E2B-64045203334A}"/>
    <dgm:cxn modelId="{55EB2761-ED0D-4D27-944E-E3BEF4F0D69A}" type="presOf" srcId="{BA847B13-DFE5-4D2A-B98F-462B7B770258}" destId="{FA2B6FC3-5F14-49D8-89E5-A62D779F530E}" srcOrd="0" destOrd="0" presId="urn:microsoft.com/office/officeart/2005/8/layout/gear1"/>
    <dgm:cxn modelId="{A16A3937-6B14-41F3-A53D-41489AEDD527}" type="presOf" srcId="{FF059D65-000A-46C3-9657-1FB43126B6FE}" destId="{A17A9608-7A42-495D-A100-7EAA7EEEFE5B}" srcOrd="2" destOrd="0" presId="urn:microsoft.com/office/officeart/2005/8/layout/gear1"/>
    <dgm:cxn modelId="{DF395D30-0183-41BD-A95B-B17B661E0476}" type="presOf" srcId="{FF059D65-000A-46C3-9657-1FB43126B6FE}" destId="{D0126C81-2B49-4CA7-B56D-F015EF3D3260}" srcOrd="1" destOrd="0" presId="urn:microsoft.com/office/officeart/2005/8/layout/gear1"/>
    <dgm:cxn modelId="{BC70E422-C5BA-4BA3-AD0B-68185845887E}" type="presOf" srcId="{FF059D65-000A-46C3-9657-1FB43126B6FE}" destId="{000E0C15-CF8D-452D-834A-0F1669981248}" srcOrd="0" destOrd="0" presId="urn:microsoft.com/office/officeart/2005/8/layout/gear1"/>
    <dgm:cxn modelId="{9A8B199B-8403-40E0-B278-3F1F0B7B62C2}" type="presOf" srcId="{75D08BC0-22DF-4F38-AE6A-B82B1F2B3802}" destId="{09A2DD12-4D00-4ECB-BAF2-AFB2A60566EA}" srcOrd="0" destOrd="0" presId="urn:microsoft.com/office/officeart/2005/8/layout/gear1"/>
    <dgm:cxn modelId="{0767D511-7A4C-4DDE-9A87-16B95F2372B9}" type="presOf" srcId="{75D08BC0-22DF-4F38-AE6A-B82B1F2B3802}" destId="{D1253405-6928-43AA-85AF-D3E399FFAF3C}" srcOrd="1" destOrd="0" presId="urn:microsoft.com/office/officeart/2005/8/layout/gear1"/>
    <dgm:cxn modelId="{3C348185-2B27-473E-AE37-EDFE1B4E29C1}" srcId="{BA847B13-DFE5-4D2A-B98F-462B7B770258}" destId="{740B47E2-05F6-4E1B-875D-84A17BE6AB6B}" srcOrd="2" destOrd="0" parTransId="{B53223C4-A4FE-4940-A992-65398B8EB323}" sibTransId="{871C7819-49DF-4E08-9FCC-6DCD3E8E710D}"/>
    <dgm:cxn modelId="{880E59AC-F805-433F-AB19-833F82E4636A}" type="presOf" srcId="{740B47E2-05F6-4E1B-875D-84A17BE6AB6B}" destId="{084F51B8-2FDC-4F61-8D07-3256DAD2A32E}" srcOrd="0" destOrd="0" presId="urn:microsoft.com/office/officeart/2005/8/layout/gear1"/>
    <dgm:cxn modelId="{AE24D7D6-D6F5-4409-A2EA-A1BF48069ABB}" type="presOf" srcId="{27A67C9D-ED65-4D26-9E2B-64045203334A}" destId="{A633BCA8-24C3-419A-A185-7B077A27DAA6}" srcOrd="0" destOrd="0" presId="urn:microsoft.com/office/officeart/2005/8/layout/gear1"/>
    <dgm:cxn modelId="{329FD9C4-07A2-4CA6-94E2-30D839462699}" type="presParOf" srcId="{FA2B6FC3-5F14-49D8-89E5-A62D779F530E}" destId="{000E0C15-CF8D-452D-834A-0F1669981248}" srcOrd="0" destOrd="0" presId="urn:microsoft.com/office/officeart/2005/8/layout/gear1"/>
    <dgm:cxn modelId="{02FBF779-FA02-40D4-9118-64C03AB3FD1E}" type="presParOf" srcId="{FA2B6FC3-5F14-49D8-89E5-A62D779F530E}" destId="{D0126C81-2B49-4CA7-B56D-F015EF3D3260}" srcOrd="1" destOrd="0" presId="urn:microsoft.com/office/officeart/2005/8/layout/gear1"/>
    <dgm:cxn modelId="{ECC4646E-E4C9-4907-841F-FC35898B2A53}" type="presParOf" srcId="{FA2B6FC3-5F14-49D8-89E5-A62D779F530E}" destId="{A17A9608-7A42-495D-A100-7EAA7EEEFE5B}" srcOrd="2" destOrd="0" presId="urn:microsoft.com/office/officeart/2005/8/layout/gear1"/>
    <dgm:cxn modelId="{003AC920-9865-404E-88F5-53121B3D4786}" type="presParOf" srcId="{FA2B6FC3-5F14-49D8-89E5-A62D779F530E}" destId="{09A2DD12-4D00-4ECB-BAF2-AFB2A60566EA}" srcOrd="3" destOrd="0" presId="urn:microsoft.com/office/officeart/2005/8/layout/gear1"/>
    <dgm:cxn modelId="{DACD51B0-8597-41BE-8A8E-A41867945AD0}" type="presParOf" srcId="{FA2B6FC3-5F14-49D8-89E5-A62D779F530E}" destId="{D1253405-6928-43AA-85AF-D3E399FFAF3C}" srcOrd="4" destOrd="0" presId="urn:microsoft.com/office/officeart/2005/8/layout/gear1"/>
    <dgm:cxn modelId="{879FECB8-EE64-41F0-A94D-875D804BF0C6}" type="presParOf" srcId="{FA2B6FC3-5F14-49D8-89E5-A62D779F530E}" destId="{5545E04B-CD7B-42EC-8220-0CA17A9C0A17}" srcOrd="5" destOrd="0" presId="urn:microsoft.com/office/officeart/2005/8/layout/gear1"/>
    <dgm:cxn modelId="{29C67C71-12A6-4688-9B7D-42237A4720F8}" type="presParOf" srcId="{FA2B6FC3-5F14-49D8-89E5-A62D779F530E}" destId="{084F51B8-2FDC-4F61-8D07-3256DAD2A32E}" srcOrd="6" destOrd="0" presId="urn:microsoft.com/office/officeart/2005/8/layout/gear1"/>
    <dgm:cxn modelId="{D85E8267-EA12-4AB7-BC81-4D73043FBD5B}" type="presParOf" srcId="{FA2B6FC3-5F14-49D8-89E5-A62D779F530E}" destId="{FC80B897-EC48-4AD3-860A-EE14CD67326A}" srcOrd="7" destOrd="0" presId="urn:microsoft.com/office/officeart/2005/8/layout/gear1"/>
    <dgm:cxn modelId="{65EC456F-C7B8-4251-B1DF-5989B641F100}" type="presParOf" srcId="{FA2B6FC3-5F14-49D8-89E5-A62D779F530E}" destId="{478296D3-41F5-479C-BC8F-601BC6C3ED4D}" srcOrd="8" destOrd="0" presId="urn:microsoft.com/office/officeart/2005/8/layout/gear1"/>
    <dgm:cxn modelId="{AE549356-D546-405E-8143-924FC1A06691}" type="presParOf" srcId="{FA2B6FC3-5F14-49D8-89E5-A62D779F530E}" destId="{BFFD0321-6686-4209-A212-9420B9146BB5}" srcOrd="9" destOrd="0" presId="urn:microsoft.com/office/officeart/2005/8/layout/gear1"/>
    <dgm:cxn modelId="{F9616723-2E50-4E45-8CE8-2B5B52F7A1A8}" type="presParOf" srcId="{FA2B6FC3-5F14-49D8-89E5-A62D779F530E}" destId="{53411AC6-F66C-4710-A794-DFAC2BE793AF}" srcOrd="10" destOrd="0" presId="urn:microsoft.com/office/officeart/2005/8/layout/gear1"/>
    <dgm:cxn modelId="{9FCA114B-7DDD-45AC-AAEE-0B7F58E5B631}" type="presParOf" srcId="{FA2B6FC3-5F14-49D8-89E5-A62D779F530E}" destId="{A633BCA8-24C3-419A-A185-7B077A27DAA6}" srcOrd="11" destOrd="0" presId="urn:microsoft.com/office/officeart/2005/8/layout/gear1"/>
    <dgm:cxn modelId="{44C8599F-A45B-4D61-9BDA-EF1E49E07447}" type="presParOf" srcId="{FA2B6FC3-5F14-49D8-89E5-A62D779F530E}" destId="{86BB8CC4-7689-4E25-AC3D-8FC39250C884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23862-2EC0-4B54-9111-8708E5A93E5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8D80C3F-6229-4A8F-9C0E-D87D6D611029}">
      <dgm:prSet phldrT="[Text]"/>
      <dgm:spPr/>
      <dgm:t>
        <a:bodyPr/>
        <a:lstStyle/>
        <a:p>
          <a:r>
            <a:rPr lang="de-AT" dirty="0" smtClean="0"/>
            <a:t>2012</a:t>
          </a:r>
          <a:endParaRPr lang="de-DE" dirty="0"/>
        </a:p>
      </dgm:t>
    </dgm:pt>
    <dgm:pt modelId="{26C4AE32-E279-4C04-ABE4-AA6BD967D1DC}" type="parTrans" cxnId="{6E733838-D6F6-4A8F-8130-5863EB8C1E5E}">
      <dgm:prSet/>
      <dgm:spPr/>
      <dgm:t>
        <a:bodyPr/>
        <a:lstStyle/>
        <a:p>
          <a:endParaRPr lang="de-DE"/>
        </a:p>
      </dgm:t>
    </dgm:pt>
    <dgm:pt modelId="{54306094-453B-4780-BEC0-FEE91A6365BF}" type="sibTrans" cxnId="{6E733838-D6F6-4A8F-8130-5863EB8C1E5E}">
      <dgm:prSet/>
      <dgm:spPr/>
      <dgm:t>
        <a:bodyPr/>
        <a:lstStyle/>
        <a:p>
          <a:endParaRPr lang="de-DE"/>
        </a:p>
      </dgm:t>
    </dgm:pt>
    <dgm:pt modelId="{BDA2327F-22AC-4DE2-8766-C6B627AFD69B}">
      <dgm:prSet phldrT="[Text]" custT="1"/>
      <dgm:spPr/>
      <dgm:t>
        <a:bodyPr/>
        <a:lstStyle/>
        <a:p>
          <a:r>
            <a:rPr lang="de-AT" sz="1400" dirty="0" smtClean="0"/>
            <a:t> Project Start</a:t>
          </a:r>
          <a:endParaRPr lang="de-DE" sz="1400" dirty="0"/>
        </a:p>
      </dgm:t>
    </dgm:pt>
    <dgm:pt modelId="{C9B80889-0573-488E-ACD0-56F4CAFD1444}" type="parTrans" cxnId="{F4FD0DC0-34BD-4368-932D-9B47D0787C32}">
      <dgm:prSet/>
      <dgm:spPr/>
      <dgm:t>
        <a:bodyPr/>
        <a:lstStyle/>
        <a:p>
          <a:endParaRPr lang="de-DE"/>
        </a:p>
      </dgm:t>
    </dgm:pt>
    <dgm:pt modelId="{57254B44-2D61-489D-9A45-F5542B1B6476}" type="sibTrans" cxnId="{F4FD0DC0-34BD-4368-932D-9B47D0787C32}">
      <dgm:prSet/>
      <dgm:spPr/>
      <dgm:t>
        <a:bodyPr/>
        <a:lstStyle/>
        <a:p>
          <a:endParaRPr lang="de-DE"/>
        </a:p>
      </dgm:t>
    </dgm:pt>
    <dgm:pt modelId="{878B1D85-B25F-4DEE-A16C-A9787D9319FC}">
      <dgm:prSet phldrT="[Text]"/>
      <dgm:spPr/>
      <dgm:t>
        <a:bodyPr/>
        <a:lstStyle/>
        <a:p>
          <a:r>
            <a:rPr lang="de-AT" dirty="0" smtClean="0"/>
            <a:t>2013</a:t>
          </a:r>
          <a:endParaRPr lang="de-DE" dirty="0"/>
        </a:p>
      </dgm:t>
    </dgm:pt>
    <dgm:pt modelId="{D812FFF9-2A85-4178-A655-13662A28FDEE}" type="parTrans" cxnId="{AA3D5F5B-CB39-4B1C-81B0-7D34AD4772A1}">
      <dgm:prSet/>
      <dgm:spPr/>
      <dgm:t>
        <a:bodyPr/>
        <a:lstStyle/>
        <a:p>
          <a:endParaRPr lang="de-DE"/>
        </a:p>
      </dgm:t>
    </dgm:pt>
    <dgm:pt modelId="{D4FF412C-064D-48AB-AB6E-3571B5B6E233}" type="sibTrans" cxnId="{AA3D5F5B-CB39-4B1C-81B0-7D34AD4772A1}">
      <dgm:prSet/>
      <dgm:spPr/>
      <dgm:t>
        <a:bodyPr/>
        <a:lstStyle/>
        <a:p>
          <a:endParaRPr lang="de-DE"/>
        </a:p>
      </dgm:t>
    </dgm:pt>
    <dgm:pt modelId="{666AF15B-182F-4712-A0E0-EDADCDCF6258}">
      <dgm:prSet phldrT="[Text]" custT="1"/>
      <dgm:spPr/>
      <dgm:t>
        <a:bodyPr/>
        <a:lstStyle/>
        <a:p>
          <a:r>
            <a:rPr lang="de-AT" sz="1800" dirty="0" smtClean="0">
              <a:solidFill>
                <a:srgbClr val="FF0000"/>
              </a:solidFill>
            </a:rPr>
            <a:t>1st IIB Meeting</a:t>
          </a:r>
          <a:endParaRPr lang="de-DE" sz="1800" dirty="0">
            <a:solidFill>
              <a:srgbClr val="FF0000"/>
            </a:solidFill>
          </a:endParaRPr>
        </a:p>
      </dgm:t>
    </dgm:pt>
    <dgm:pt modelId="{08E152A7-F876-4D22-8BE8-B4363C3A4496}" type="parTrans" cxnId="{EBC6231A-4A84-40A9-A8D0-7DE68A1870D0}">
      <dgm:prSet/>
      <dgm:spPr/>
      <dgm:t>
        <a:bodyPr/>
        <a:lstStyle/>
        <a:p>
          <a:endParaRPr lang="de-DE"/>
        </a:p>
      </dgm:t>
    </dgm:pt>
    <dgm:pt modelId="{5ACD7054-D1AD-4418-B3E1-2F75057F4411}" type="sibTrans" cxnId="{EBC6231A-4A84-40A9-A8D0-7DE68A1870D0}">
      <dgm:prSet/>
      <dgm:spPr/>
      <dgm:t>
        <a:bodyPr/>
        <a:lstStyle/>
        <a:p>
          <a:endParaRPr lang="de-DE"/>
        </a:p>
      </dgm:t>
    </dgm:pt>
    <dgm:pt modelId="{3FB331DB-9D61-4D11-ADFE-F4165BD28B26}">
      <dgm:prSet phldrT="[Text]"/>
      <dgm:spPr/>
      <dgm:t>
        <a:bodyPr/>
        <a:lstStyle/>
        <a:p>
          <a:r>
            <a:rPr lang="de-AT" dirty="0" smtClean="0"/>
            <a:t>2014</a:t>
          </a:r>
          <a:endParaRPr lang="de-DE" dirty="0"/>
        </a:p>
      </dgm:t>
    </dgm:pt>
    <dgm:pt modelId="{7ADD5C59-2099-463B-B85C-0C4F7CF92798}" type="parTrans" cxnId="{4C979BDA-7DB8-490F-AF86-C6B856D4F395}">
      <dgm:prSet/>
      <dgm:spPr/>
      <dgm:t>
        <a:bodyPr/>
        <a:lstStyle/>
        <a:p>
          <a:endParaRPr lang="de-DE"/>
        </a:p>
      </dgm:t>
    </dgm:pt>
    <dgm:pt modelId="{305B910A-4B6A-4985-9C78-3DD6F032F335}" type="sibTrans" cxnId="{4C979BDA-7DB8-490F-AF86-C6B856D4F395}">
      <dgm:prSet/>
      <dgm:spPr/>
      <dgm:t>
        <a:bodyPr/>
        <a:lstStyle/>
        <a:p>
          <a:endParaRPr lang="de-DE"/>
        </a:p>
      </dgm:t>
    </dgm:pt>
    <dgm:pt modelId="{AEACAF10-A3D7-43E8-B3C9-421CF718EC09}">
      <dgm:prSet phldrT="[Text]" custT="1"/>
      <dgm:spPr/>
      <dgm:t>
        <a:bodyPr/>
        <a:lstStyle/>
        <a:p>
          <a:r>
            <a:rPr lang="de-AT" sz="1800" dirty="0" smtClean="0"/>
            <a:t>Study </a:t>
          </a:r>
          <a:r>
            <a:rPr lang="de-AT" sz="1800" dirty="0" err="1" smtClean="0"/>
            <a:t>Visit</a:t>
          </a:r>
          <a:r>
            <a:rPr lang="de-AT" sz="1800" dirty="0" smtClean="0"/>
            <a:t> </a:t>
          </a:r>
          <a:r>
            <a:rPr lang="de-AT" sz="1800" dirty="0" err="1" smtClean="0"/>
            <a:t>to</a:t>
          </a:r>
          <a:r>
            <a:rPr lang="de-AT" sz="1800" dirty="0" smtClean="0"/>
            <a:t> Rhine Region</a:t>
          </a:r>
          <a:endParaRPr lang="de-DE" sz="1800" dirty="0"/>
        </a:p>
      </dgm:t>
    </dgm:pt>
    <dgm:pt modelId="{EEB91779-A71E-43A7-9DBB-C471E8DF6C9B}" type="parTrans" cxnId="{5FF7E110-D124-4CC1-9288-DF4D031023EA}">
      <dgm:prSet/>
      <dgm:spPr/>
      <dgm:t>
        <a:bodyPr/>
        <a:lstStyle/>
        <a:p>
          <a:endParaRPr lang="de-DE"/>
        </a:p>
      </dgm:t>
    </dgm:pt>
    <dgm:pt modelId="{B1226A9D-EB93-43FA-86D0-74867BA1FEEF}" type="sibTrans" cxnId="{5FF7E110-D124-4CC1-9288-DF4D031023EA}">
      <dgm:prSet/>
      <dgm:spPr/>
      <dgm:t>
        <a:bodyPr/>
        <a:lstStyle/>
        <a:p>
          <a:endParaRPr lang="de-DE"/>
        </a:p>
      </dgm:t>
    </dgm:pt>
    <dgm:pt modelId="{6751440E-7ADD-4315-B242-E227B0C832A8}">
      <dgm:prSet phldrT="[Text]" custT="1"/>
      <dgm:spPr/>
      <dgm:t>
        <a:bodyPr/>
        <a:lstStyle/>
        <a:p>
          <a:r>
            <a:rPr lang="de-AT" sz="1800" dirty="0" smtClean="0"/>
            <a:t>Pilot Tests &amp; </a:t>
          </a:r>
          <a:r>
            <a:rPr lang="de-AT" sz="1800" dirty="0" err="1" smtClean="0"/>
            <a:t>Investigations</a:t>
          </a:r>
          <a:endParaRPr lang="de-DE" sz="1800" dirty="0"/>
        </a:p>
      </dgm:t>
    </dgm:pt>
    <dgm:pt modelId="{54FA31B3-4BFF-4848-9C41-55CA49E7DFD1}" type="parTrans" cxnId="{8E8D0E28-C326-4555-800D-16A5B9A12C8E}">
      <dgm:prSet/>
      <dgm:spPr/>
      <dgm:t>
        <a:bodyPr/>
        <a:lstStyle/>
        <a:p>
          <a:endParaRPr lang="de-DE"/>
        </a:p>
      </dgm:t>
    </dgm:pt>
    <dgm:pt modelId="{25399E8A-B7CB-4733-B627-3235879B86B6}" type="sibTrans" cxnId="{8E8D0E28-C326-4555-800D-16A5B9A12C8E}">
      <dgm:prSet/>
      <dgm:spPr/>
      <dgm:t>
        <a:bodyPr/>
        <a:lstStyle/>
        <a:p>
          <a:endParaRPr lang="de-DE"/>
        </a:p>
      </dgm:t>
    </dgm:pt>
    <dgm:pt modelId="{0E5660C6-9360-43BA-A847-AE7C1C2E1683}">
      <dgm:prSet phldrT="[Text]" custT="1"/>
      <dgm:spPr/>
      <dgm:t>
        <a:bodyPr/>
        <a:lstStyle/>
        <a:p>
          <a:r>
            <a:rPr lang="de-AT" sz="1800" dirty="0" err="1" smtClean="0"/>
            <a:t>Draft</a:t>
          </a:r>
          <a:r>
            <a:rPr lang="de-AT" sz="1800" dirty="0" smtClean="0"/>
            <a:t> </a:t>
          </a:r>
          <a:r>
            <a:rPr lang="de-AT" sz="1800" dirty="0" err="1" smtClean="0"/>
            <a:t>Convention</a:t>
          </a:r>
          <a:endParaRPr lang="de-DE" sz="1800" dirty="0"/>
        </a:p>
      </dgm:t>
    </dgm:pt>
    <dgm:pt modelId="{56B7743F-9111-41A7-8ADB-4BD267421825}" type="parTrans" cxnId="{856549E0-760D-44E0-82C3-11A126A9331F}">
      <dgm:prSet/>
      <dgm:spPr/>
      <dgm:t>
        <a:bodyPr/>
        <a:lstStyle/>
        <a:p>
          <a:endParaRPr lang="de-DE"/>
        </a:p>
      </dgm:t>
    </dgm:pt>
    <dgm:pt modelId="{D00D7FD5-8E51-461C-82B9-FA7DCD475B20}" type="sibTrans" cxnId="{856549E0-760D-44E0-82C3-11A126A9331F}">
      <dgm:prSet/>
      <dgm:spPr/>
      <dgm:t>
        <a:bodyPr/>
        <a:lstStyle/>
        <a:p>
          <a:endParaRPr lang="de-DE"/>
        </a:p>
      </dgm:t>
    </dgm:pt>
    <dgm:pt modelId="{E629E14A-6B0C-48BA-A530-748FD4A674BF}">
      <dgm:prSet phldrT="[Text]" custT="1"/>
      <dgm:spPr/>
      <dgm:t>
        <a:bodyPr/>
        <a:lstStyle/>
        <a:p>
          <a:r>
            <a:rPr lang="de-AT" sz="1800" dirty="0" smtClean="0"/>
            <a:t>Processing </a:t>
          </a:r>
          <a:r>
            <a:rPr lang="de-AT" sz="1800" dirty="0" err="1" smtClean="0"/>
            <a:t>of</a:t>
          </a:r>
          <a:r>
            <a:rPr lang="de-AT" sz="1800" dirty="0" smtClean="0"/>
            <a:t> Data</a:t>
          </a:r>
          <a:endParaRPr lang="de-DE" sz="1800" dirty="0"/>
        </a:p>
      </dgm:t>
    </dgm:pt>
    <dgm:pt modelId="{11E8CB97-DD02-4FC0-908B-A56CAD8909BC}" type="parTrans" cxnId="{16EEDFE8-8FCB-4292-BF67-80D8052BB99D}">
      <dgm:prSet/>
      <dgm:spPr/>
      <dgm:t>
        <a:bodyPr/>
        <a:lstStyle/>
        <a:p>
          <a:endParaRPr lang="de-DE"/>
        </a:p>
      </dgm:t>
    </dgm:pt>
    <dgm:pt modelId="{AD721AE8-93C5-4F4A-AD69-A287CD02D0BE}" type="sibTrans" cxnId="{16EEDFE8-8FCB-4292-BF67-80D8052BB99D}">
      <dgm:prSet/>
      <dgm:spPr/>
      <dgm:t>
        <a:bodyPr/>
        <a:lstStyle/>
        <a:p>
          <a:endParaRPr lang="de-DE"/>
        </a:p>
      </dgm:t>
    </dgm:pt>
    <dgm:pt modelId="{185D1A99-94EB-4EFB-927A-6C421092A80A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Update </a:t>
          </a:r>
          <a:r>
            <a:rPr lang="de-AT" sz="1600" dirty="0" err="1" smtClean="0"/>
            <a:t>of</a:t>
          </a:r>
          <a:r>
            <a:rPr lang="de-AT" sz="1600" dirty="0" smtClean="0"/>
            <a:t> </a:t>
          </a:r>
          <a:r>
            <a:rPr lang="de-AT" sz="1600" dirty="0" err="1" smtClean="0"/>
            <a:t>Convention</a:t>
          </a:r>
          <a:endParaRPr lang="de-DE" sz="1600" dirty="0"/>
        </a:p>
      </dgm:t>
    </dgm:pt>
    <dgm:pt modelId="{610A103B-1F8A-4D54-9638-A9DCF736254A}" type="parTrans" cxnId="{95399607-7BE7-4D30-9C6D-3317D4F12AA8}">
      <dgm:prSet/>
      <dgm:spPr/>
      <dgm:t>
        <a:bodyPr/>
        <a:lstStyle/>
        <a:p>
          <a:endParaRPr lang="de-DE"/>
        </a:p>
      </dgm:t>
    </dgm:pt>
    <dgm:pt modelId="{B92202E7-6C0E-4675-A898-DC2841CD1026}" type="sibTrans" cxnId="{95399607-7BE7-4D30-9C6D-3317D4F12AA8}">
      <dgm:prSet/>
      <dgm:spPr/>
      <dgm:t>
        <a:bodyPr/>
        <a:lstStyle/>
        <a:p>
          <a:endParaRPr lang="de-DE"/>
        </a:p>
      </dgm:t>
    </dgm:pt>
    <dgm:pt modelId="{FDB63EDD-D94F-453D-8980-A0FF5833135E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</a:t>
          </a:r>
          <a:r>
            <a:rPr lang="de-AT" sz="1600" dirty="0" err="1" smtClean="0"/>
            <a:t>Finalise</a:t>
          </a:r>
          <a:r>
            <a:rPr lang="de-AT" sz="1600" dirty="0" smtClean="0"/>
            <a:t> </a:t>
          </a:r>
          <a:r>
            <a:rPr lang="de-AT" sz="1600" dirty="0" err="1" smtClean="0"/>
            <a:t>technical</a:t>
          </a:r>
          <a:r>
            <a:rPr lang="de-AT" sz="1600" dirty="0" smtClean="0"/>
            <a:t> </a:t>
          </a:r>
          <a:r>
            <a:rPr lang="de-AT" sz="1600" dirty="0" err="1" smtClean="0"/>
            <a:t>concepts</a:t>
          </a:r>
          <a:endParaRPr lang="de-DE" sz="1600" dirty="0"/>
        </a:p>
      </dgm:t>
    </dgm:pt>
    <dgm:pt modelId="{6E765BE0-FA9E-4D6E-95CC-416F22E97082}" type="parTrans" cxnId="{E474CA26-EFAE-4F1F-BCED-5742ABECC816}">
      <dgm:prSet/>
      <dgm:spPr/>
      <dgm:t>
        <a:bodyPr/>
        <a:lstStyle/>
        <a:p>
          <a:endParaRPr lang="de-DE"/>
        </a:p>
      </dgm:t>
    </dgm:pt>
    <dgm:pt modelId="{F0613A44-1538-4048-B42B-D87DA6DDA5E0}" type="sibTrans" cxnId="{E474CA26-EFAE-4F1F-BCED-5742ABECC816}">
      <dgm:prSet/>
      <dgm:spPr/>
      <dgm:t>
        <a:bodyPr/>
        <a:lstStyle/>
        <a:p>
          <a:endParaRPr lang="de-DE"/>
        </a:p>
      </dgm:t>
    </dgm:pt>
    <dgm:pt modelId="{0BA3EC3D-E6CE-47EB-BA98-FD17BF6D3A1F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>
              <a:solidFill>
                <a:srgbClr val="FF0000"/>
              </a:solidFill>
            </a:rPr>
            <a:t> 3rd IIB Meeting – 9.7.2014</a:t>
          </a:r>
          <a:endParaRPr lang="de-DE" sz="1600" dirty="0">
            <a:solidFill>
              <a:srgbClr val="FF0000"/>
            </a:solidFill>
          </a:endParaRPr>
        </a:p>
      </dgm:t>
    </dgm:pt>
    <dgm:pt modelId="{11B6EB21-A6B2-4C4E-A4D0-DAACD1921811}" type="parTrans" cxnId="{0F9F0AE7-2B15-43D3-802C-5CE2CF15526D}">
      <dgm:prSet/>
      <dgm:spPr/>
      <dgm:t>
        <a:bodyPr/>
        <a:lstStyle/>
        <a:p>
          <a:endParaRPr lang="de-DE"/>
        </a:p>
      </dgm:t>
    </dgm:pt>
    <dgm:pt modelId="{B2AC1217-BA4F-4820-AC11-BBF223081C83}" type="sibTrans" cxnId="{0F9F0AE7-2B15-43D3-802C-5CE2CF15526D}">
      <dgm:prSet/>
      <dgm:spPr/>
      <dgm:t>
        <a:bodyPr/>
        <a:lstStyle/>
        <a:p>
          <a:endParaRPr lang="de-DE"/>
        </a:p>
      </dgm:t>
    </dgm:pt>
    <dgm:pt modelId="{4B5F4EE5-AB95-458F-A412-2D84D7E032D6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Final </a:t>
          </a:r>
          <a:r>
            <a:rPr lang="de-AT" sz="1600" dirty="0" err="1" smtClean="0"/>
            <a:t>Convention</a:t>
          </a:r>
          <a:r>
            <a:rPr lang="de-AT" sz="1600" dirty="0" smtClean="0"/>
            <a:t> </a:t>
          </a:r>
          <a:endParaRPr lang="de-DE" sz="1600" dirty="0"/>
        </a:p>
      </dgm:t>
    </dgm:pt>
    <dgm:pt modelId="{44849E86-145C-443F-A0CE-B5AEEB2FA14A}" type="parTrans" cxnId="{37FEF8C8-E99B-47FD-80A5-C8E42D00139B}">
      <dgm:prSet/>
      <dgm:spPr/>
      <dgm:t>
        <a:bodyPr/>
        <a:lstStyle/>
        <a:p>
          <a:endParaRPr lang="de-DE"/>
        </a:p>
      </dgm:t>
    </dgm:pt>
    <dgm:pt modelId="{C2D41ACE-09B5-4969-A9FD-1AAA8016CCA3}" type="sibTrans" cxnId="{37FEF8C8-E99B-47FD-80A5-C8E42D00139B}">
      <dgm:prSet/>
      <dgm:spPr/>
      <dgm:t>
        <a:bodyPr/>
        <a:lstStyle/>
        <a:p>
          <a:endParaRPr lang="de-DE"/>
        </a:p>
      </dgm:t>
    </dgm:pt>
    <dgm:pt modelId="{2DD500F3-5EEE-4A80-A5CD-BFAC39D0CD49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Final Project Event: 9.9.2014 -  HU</a:t>
          </a:r>
          <a:endParaRPr lang="de-DE" sz="1600" dirty="0"/>
        </a:p>
      </dgm:t>
    </dgm:pt>
    <dgm:pt modelId="{63368827-4595-42A1-BE2D-FBECB71CBBAA}" type="parTrans" cxnId="{D71CEC19-9304-431F-97BA-9F7708A4E22E}">
      <dgm:prSet/>
      <dgm:spPr/>
      <dgm:t>
        <a:bodyPr/>
        <a:lstStyle/>
        <a:p>
          <a:endParaRPr lang="de-DE"/>
        </a:p>
      </dgm:t>
    </dgm:pt>
    <dgm:pt modelId="{9EDBB01B-9346-4211-82D2-256705212509}" type="sibTrans" cxnId="{D71CEC19-9304-431F-97BA-9F7708A4E22E}">
      <dgm:prSet/>
      <dgm:spPr/>
      <dgm:t>
        <a:bodyPr/>
        <a:lstStyle/>
        <a:p>
          <a:endParaRPr lang="de-DE"/>
        </a:p>
      </dgm:t>
    </dgm:pt>
    <dgm:pt modelId="{209F4D96-C793-404F-9CDC-1C6AFB225789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</a:t>
          </a:r>
          <a:r>
            <a:rPr lang="de-AT" sz="1600" dirty="0" smtClean="0">
              <a:solidFill>
                <a:srgbClr val="FF0000"/>
              </a:solidFill>
            </a:rPr>
            <a:t>2nd IIB Meeting</a:t>
          </a:r>
          <a:endParaRPr lang="de-DE" sz="1600" dirty="0">
            <a:solidFill>
              <a:srgbClr val="FF0000"/>
            </a:solidFill>
          </a:endParaRPr>
        </a:p>
      </dgm:t>
    </dgm:pt>
    <dgm:pt modelId="{9FCDB332-4158-4F66-8C65-3758D5EF7B7A}" type="parTrans" cxnId="{94F964D1-A7FC-4524-8AE5-FDD51BADC0E3}">
      <dgm:prSet/>
      <dgm:spPr/>
      <dgm:t>
        <a:bodyPr/>
        <a:lstStyle/>
        <a:p>
          <a:endParaRPr lang="de-DE"/>
        </a:p>
      </dgm:t>
    </dgm:pt>
    <dgm:pt modelId="{89583C31-89A6-408D-B9F4-11248FF271E8}" type="sibTrans" cxnId="{94F964D1-A7FC-4524-8AE5-FDD51BADC0E3}">
      <dgm:prSet/>
      <dgm:spPr/>
      <dgm:t>
        <a:bodyPr/>
        <a:lstStyle/>
        <a:p>
          <a:endParaRPr lang="de-DE"/>
        </a:p>
      </dgm:t>
    </dgm:pt>
    <dgm:pt modelId="{69FA40FC-763C-4EBC-9466-9DDD19FD18D0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Implementation </a:t>
          </a:r>
          <a:r>
            <a:rPr lang="de-AT" sz="1600" dirty="0" err="1" smtClean="0"/>
            <a:t>Strategies</a:t>
          </a:r>
          <a:endParaRPr lang="de-DE" sz="1600" dirty="0"/>
        </a:p>
      </dgm:t>
    </dgm:pt>
    <dgm:pt modelId="{8F13628B-B26A-4988-A19A-E13892094B02}" type="parTrans" cxnId="{6FB1D28A-902D-4A50-A93E-503FC1D3B2E0}">
      <dgm:prSet/>
      <dgm:spPr/>
      <dgm:t>
        <a:bodyPr/>
        <a:lstStyle/>
        <a:p>
          <a:endParaRPr lang="de-DE"/>
        </a:p>
      </dgm:t>
    </dgm:pt>
    <dgm:pt modelId="{0B8ED80A-74C1-4880-86D2-C5177C1F7B24}" type="sibTrans" cxnId="{6FB1D28A-902D-4A50-A93E-503FC1D3B2E0}">
      <dgm:prSet/>
      <dgm:spPr/>
      <dgm:t>
        <a:bodyPr/>
        <a:lstStyle/>
        <a:p>
          <a:endParaRPr lang="de-DE"/>
        </a:p>
      </dgm:t>
    </dgm:pt>
    <dgm:pt modelId="{C7AA4EC9-C96E-4CBC-8083-3F27E8B23EC2}">
      <dgm:prSet phldrT="[Text]" custT="1"/>
      <dgm:spPr/>
      <dgm:t>
        <a:bodyPr/>
        <a:lstStyle/>
        <a:p>
          <a:r>
            <a:rPr lang="de-AT" sz="1400" dirty="0" smtClean="0"/>
            <a:t>Technical </a:t>
          </a:r>
          <a:r>
            <a:rPr lang="de-AT" sz="1400" dirty="0" err="1" smtClean="0"/>
            <a:t>conceptions</a:t>
          </a:r>
          <a:endParaRPr lang="de-DE" sz="1400" dirty="0"/>
        </a:p>
      </dgm:t>
    </dgm:pt>
    <dgm:pt modelId="{D5A4D42F-AB13-496D-9C76-CE7F9B828D69}" type="parTrans" cxnId="{70BB2907-98DE-4582-850C-7006280F959D}">
      <dgm:prSet/>
      <dgm:spPr/>
      <dgm:t>
        <a:bodyPr/>
        <a:lstStyle/>
        <a:p>
          <a:endParaRPr lang="de-DE"/>
        </a:p>
      </dgm:t>
    </dgm:pt>
    <dgm:pt modelId="{CCA57722-60EA-46C0-A6C0-513333B66832}" type="sibTrans" cxnId="{70BB2907-98DE-4582-850C-7006280F959D}">
      <dgm:prSet/>
      <dgm:spPr/>
      <dgm:t>
        <a:bodyPr/>
        <a:lstStyle/>
        <a:p>
          <a:endParaRPr lang="de-DE"/>
        </a:p>
      </dgm:t>
    </dgm:pt>
    <dgm:pt modelId="{DCF786F6-4ED3-4569-A452-84DD73A70BFA}">
      <dgm:prSet phldrT="[Text]" custT="1"/>
      <dgm:spPr/>
      <dgm:t>
        <a:bodyPr/>
        <a:lstStyle/>
        <a:p>
          <a:r>
            <a:rPr lang="en-AU" sz="1400" noProof="0" dirty="0" smtClean="0"/>
            <a:t>Establishing</a:t>
          </a:r>
          <a:r>
            <a:rPr lang="de-AT" sz="1400" dirty="0" smtClean="0"/>
            <a:t> </a:t>
          </a:r>
          <a:r>
            <a:rPr lang="de-AT" sz="1400" dirty="0" err="1" smtClean="0"/>
            <a:t>contacts</a:t>
          </a:r>
          <a:r>
            <a:rPr lang="de-AT" sz="1400" dirty="0" smtClean="0"/>
            <a:t> </a:t>
          </a:r>
          <a:r>
            <a:rPr lang="de-AT" sz="1400" dirty="0" err="1" smtClean="0"/>
            <a:t>to</a:t>
          </a:r>
          <a:r>
            <a:rPr lang="de-AT" sz="1400" dirty="0" smtClean="0"/>
            <a:t> </a:t>
          </a:r>
          <a:r>
            <a:rPr lang="de-AT" sz="1400" dirty="0" err="1" smtClean="0"/>
            <a:t>stakeholders</a:t>
          </a:r>
          <a:endParaRPr lang="de-DE" sz="1400" dirty="0"/>
        </a:p>
      </dgm:t>
    </dgm:pt>
    <dgm:pt modelId="{09809E95-311F-4DD5-91F8-DDAD766BEF0C}" type="parTrans" cxnId="{563B8EC2-D736-4204-8CDD-0DD7465F3F2E}">
      <dgm:prSet/>
      <dgm:spPr/>
      <dgm:t>
        <a:bodyPr/>
        <a:lstStyle/>
        <a:p>
          <a:endParaRPr lang="de-DE"/>
        </a:p>
      </dgm:t>
    </dgm:pt>
    <dgm:pt modelId="{CB217D0E-53B8-43F4-B1A5-183C0BC7EED0}" type="sibTrans" cxnId="{563B8EC2-D736-4204-8CDD-0DD7465F3F2E}">
      <dgm:prSet/>
      <dgm:spPr/>
      <dgm:t>
        <a:bodyPr/>
        <a:lstStyle/>
        <a:p>
          <a:endParaRPr lang="de-DE"/>
        </a:p>
      </dgm:t>
    </dgm:pt>
    <dgm:pt modelId="{E7CE546D-C568-46BE-9CB2-59C0F9D9C2E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AT" sz="1600" dirty="0" smtClean="0"/>
            <a:t> </a:t>
          </a:r>
          <a:r>
            <a:rPr lang="de-AT" sz="1600" i="1" u="sng" dirty="0" smtClean="0"/>
            <a:t>Start </a:t>
          </a:r>
          <a:r>
            <a:rPr lang="de-AT" sz="1600" i="1" u="sng" dirty="0" err="1" smtClean="0"/>
            <a:t>of</a:t>
          </a:r>
          <a:r>
            <a:rPr lang="de-AT" sz="1600" i="1" u="sng" dirty="0" smtClean="0"/>
            <a:t> </a:t>
          </a:r>
          <a:r>
            <a:rPr lang="en-AU" sz="1600" i="1" u="sng" noProof="0" dirty="0" smtClean="0"/>
            <a:t>negotiation</a:t>
          </a:r>
          <a:r>
            <a:rPr lang="de-AT" sz="1600" i="1" u="sng" dirty="0" smtClean="0"/>
            <a:t> </a:t>
          </a:r>
          <a:r>
            <a:rPr lang="de-AT" sz="1600" i="1" u="sng" dirty="0" err="1" smtClean="0"/>
            <a:t>phase</a:t>
          </a:r>
          <a:endParaRPr lang="de-DE" sz="1600" i="1" u="sng" dirty="0" smtClean="0"/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600" dirty="0"/>
        </a:p>
      </dgm:t>
    </dgm:pt>
    <dgm:pt modelId="{6C59407E-C728-4C22-B5BA-F8D59C8A2B4B}" type="parTrans" cxnId="{702D3290-9312-4812-823D-FFDB1839506D}">
      <dgm:prSet/>
      <dgm:spPr/>
      <dgm:t>
        <a:bodyPr/>
        <a:lstStyle/>
        <a:p>
          <a:endParaRPr lang="de-DE"/>
        </a:p>
      </dgm:t>
    </dgm:pt>
    <dgm:pt modelId="{BB8B2A6B-0115-4EB6-A7D5-BD3C4B589DFE}" type="sibTrans" cxnId="{702D3290-9312-4812-823D-FFDB1839506D}">
      <dgm:prSet/>
      <dgm:spPr/>
      <dgm:t>
        <a:bodyPr/>
        <a:lstStyle/>
        <a:p>
          <a:endParaRPr lang="de-DE"/>
        </a:p>
      </dgm:t>
    </dgm:pt>
    <dgm:pt modelId="{40EC9EB2-665F-4B22-A100-C1B1EED4E441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Project End</a:t>
          </a:r>
          <a:endParaRPr lang="de-DE" sz="1600" dirty="0">
            <a:solidFill>
              <a:srgbClr val="FF0000"/>
            </a:solidFill>
          </a:endParaRPr>
        </a:p>
      </dgm:t>
    </dgm:pt>
    <dgm:pt modelId="{2B7FA3CD-DFDF-4257-8065-EF3BD2966770}" type="parTrans" cxnId="{65E59EF7-13E2-4341-987A-5F30AB34E28E}">
      <dgm:prSet/>
      <dgm:spPr/>
    </dgm:pt>
    <dgm:pt modelId="{CFFC529C-5D68-4F80-BCA0-FAA6F495DAB6}" type="sibTrans" cxnId="{65E59EF7-13E2-4341-987A-5F30AB34E28E}">
      <dgm:prSet/>
      <dgm:spPr/>
    </dgm:pt>
    <dgm:pt modelId="{F0A1F097-393E-444C-A49F-752F15176AE6}">
      <dgm:prSet phldrT="[Text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AT" sz="1600" dirty="0" smtClean="0"/>
            <a:t> </a:t>
          </a:r>
          <a:r>
            <a:rPr lang="de-AT" sz="1600" dirty="0" smtClean="0">
              <a:solidFill>
                <a:srgbClr val="FF0000"/>
              </a:solidFill>
            </a:rPr>
            <a:t>19./20.6. ICPDR</a:t>
          </a:r>
          <a:endParaRPr lang="de-DE" sz="1600" dirty="0">
            <a:solidFill>
              <a:srgbClr val="FF0000"/>
            </a:solidFill>
          </a:endParaRPr>
        </a:p>
      </dgm:t>
    </dgm:pt>
    <dgm:pt modelId="{909437DC-D1D2-421D-A963-E628E3B0A710}" type="parTrans" cxnId="{0C9C954E-5D5B-41F3-9015-ADDA3A5A3BB4}">
      <dgm:prSet/>
      <dgm:spPr/>
    </dgm:pt>
    <dgm:pt modelId="{74B4DFFD-C371-4470-9D60-0840A17BCE46}" type="sibTrans" cxnId="{0C9C954E-5D5B-41F3-9015-ADDA3A5A3BB4}">
      <dgm:prSet/>
      <dgm:spPr/>
    </dgm:pt>
    <dgm:pt modelId="{868D4EF3-F8E2-416B-9709-4B6BD8D54AAD}" type="pres">
      <dgm:prSet presAssocID="{9BB23862-2EC0-4B54-9111-8708E5A93E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32EE3C-A038-4EFD-97B1-33DCB2D087CB}" type="pres">
      <dgm:prSet presAssocID="{9BB23862-2EC0-4B54-9111-8708E5A93E53}" presName="tSp" presStyleCnt="0"/>
      <dgm:spPr/>
    </dgm:pt>
    <dgm:pt modelId="{287136F4-77AD-49F7-A1F4-6F06293590C3}" type="pres">
      <dgm:prSet presAssocID="{9BB23862-2EC0-4B54-9111-8708E5A93E53}" presName="bSp" presStyleCnt="0"/>
      <dgm:spPr/>
    </dgm:pt>
    <dgm:pt modelId="{C155C540-4997-4CE1-B90E-FC6C6274C2F0}" type="pres">
      <dgm:prSet presAssocID="{9BB23862-2EC0-4B54-9111-8708E5A93E53}" presName="process" presStyleCnt="0"/>
      <dgm:spPr/>
    </dgm:pt>
    <dgm:pt modelId="{56479EF6-6402-4391-9156-EDC586198A9A}" type="pres">
      <dgm:prSet presAssocID="{48D80C3F-6229-4A8F-9C0E-D87D6D611029}" presName="composite1" presStyleCnt="0"/>
      <dgm:spPr/>
    </dgm:pt>
    <dgm:pt modelId="{8908399C-AE06-4E85-8F95-E61EE158DF6F}" type="pres">
      <dgm:prSet presAssocID="{48D80C3F-6229-4A8F-9C0E-D87D6D611029}" presName="dummyNode1" presStyleLbl="node1" presStyleIdx="0" presStyleCnt="3"/>
      <dgm:spPr/>
    </dgm:pt>
    <dgm:pt modelId="{E4C854BE-DA8A-42D5-9274-2E38D5C29614}" type="pres">
      <dgm:prSet presAssocID="{48D80C3F-6229-4A8F-9C0E-D87D6D61102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11F4B3-B018-468E-AA74-0510B94597D9}" type="pres">
      <dgm:prSet presAssocID="{48D80C3F-6229-4A8F-9C0E-D87D6D61102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FD0679-176A-4E81-A139-F49B6C1732D5}" type="pres">
      <dgm:prSet presAssocID="{48D80C3F-6229-4A8F-9C0E-D87D6D611029}" presName="parentNode1" presStyleLbl="node1" presStyleIdx="0" presStyleCnt="3" custLinFactNeighborX="-17358" custLinFactNeighborY="3040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E12DCF-27CC-41B6-9D74-1A86D4AD3688}" type="pres">
      <dgm:prSet presAssocID="{48D80C3F-6229-4A8F-9C0E-D87D6D611029}" presName="connSite1" presStyleCnt="0"/>
      <dgm:spPr/>
    </dgm:pt>
    <dgm:pt modelId="{F23B9E45-24AC-414F-928B-1582549E350F}" type="pres">
      <dgm:prSet presAssocID="{54306094-453B-4780-BEC0-FEE91A6365BF}" presName="Name9" presStyleLbl="sibTrans2D1" presStyleIdx="0" presStyleCnt="2"/>
      <dgm:spPr/>
      <dgm:t>
        <a:bodyPr/>
        <a:lstStyle/>
        <a:p>
          <a:endParaRPr lang="de-DE"/>
        </a:p>
      </dgm:t>
    </dgm:pt>
    <dgm:pt modelId="{DCE9F1B9-FC98-49A9-A935-FEAC5B41F37F}" type="pres">
      <dgm:prSet presAssocID="{878B1D85-B25F-4DEE-A16C-A9787D9319FC}" presName="composite2" presStyleCnt="0"/>
      <dgm:spPr/>
    </dgm:pt>
    <dgm:pt modelId="{AFABA083-90FB-41E4-8E9C-EAFB89E26942}" type="pres">
      <dgm:prSet presAssocID="{878B1D85-B25F-4DEE-A16C-A9787D9319FC}" presName="dummyNode2" presStyleLbl="node1" presStyleIdx="0" presStyleCnt="3"/>
      <dgm:spPr/>
    </dgm:pt>
    <dgm:pt modelId="{A9680915-6465-44E2-837B-B25AE01D2FF1}" type="pres">
      <dgm:prSet presAssocID="{878B1D85-B25F-4DEE-A16C-A9787D9319FC}" presName="childNode2" presStyleLbl="bgAcc1" presStyleIdx="1" presStyleCnt="3" custScaleX="111851" custScaleY="196114" custLinFactNeighborX="1468" custLinFactNeighborY="221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DE6FE4-B101-4DE1-A0DE-917C10711554}" type="pres">
      <dgm:prSet presAssocID="{878B1D85-B25F-4DEE-A16C-A9787D9319F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1D8C93-1924-4DA3-AB00-7333C44F650A}" type="pres">
      <dgm:prSet presAssocID="{878B1D85-B25F-4DEE-A16C-A9787D9319FC}" presName="parentNode2" presStyleLbl="node1" presStyleIdx="1" presStyleCnt="3" custLinFactY="-13163" custLinFactNeighborX="-15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A8ADAC-754F-4EF7-9EFF-3ED37FB641F6}" type="pres">
      <dgm:prSet presAssocID="{878B1D85-B25F-4DEE-A16C-A9787D9319FC}" presName="connSite2" presStyleCnt="0"/>
      <dgm:spPr/>
    </dgm:pt>
    <dgm:pt modelId="{0ACB8C06-5DAE-47E8-8725-BE0098FD8B39}" type="pres">
      <dgm:prSet presAssocID="{D4FF412C-064D-48AB-AB6E-3571B5B6E233}" presName="Name18" presStyleLbl="sibTrans2D1" presStyleIdx="1" presStyleCnt="2" custScaleX="102895"/>
      <dgm:spPr/>
      <dgm:t>
        <a:bodyPr/>
        <a:lstStyle/>
        <a:p>
          <a:endParaRPr lang="de-DE"/>
        </a:p>
      </dgm:t>
    </dgm:pt>
    <dgm:pt modelId="{608EBC2E-62ED-4CAB-9830-7F20DA55680E}" type="pres">
      <dgm:prSet presAssocID="{3FB331DB-9D61-4D11-ADFE-F4165BD28B26}" presName="composite1" presStyleCnt="0"/>
      <dgm:spPr/>
    </dgm:pt>
    <dgm:pt modelId="{B650D7A5-A884-4A64-A33B-BE006607E6AE}" type="pres">
      <dgm:prSet presAssocID="{3FB331DB-9D61-4D11-ADFE-F4165BD28B26}" presName="dummyNode1" presStyleLbl="node1" presStyleIdx="1" presStyleCnt="3"/>
      <dgm:spPr/>
    </dgm:pt>
    <dgm:pt modelId="{B01D7269-BCAA-4F19-A9D1-0A022B4B886B}" type="pres">
      <dgm:prSet presAssocID="{3FB331DB-9D61-4D11-ADFE-F4165BD28B26}" presName="childNode1" presStyleLbl="bgAcc1" presStyleIdx="2" presStyleCnt="3" custScaleY="228615" custLinFactNeighborX="-2936" custLinFactNeighborY="-1899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5E8E0D-4003-458B-A145-8654E92F2D37}" type="pres">
      <dgm:prSet presAssocID="{3FB331DB-9D61-4D11-ADFE-F4165BD28B2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52C3ED-37BD-4290-8C0E-4D2E39DD0D04}" type="pres">
      <dgm:prSet presAssocID="{3FB331DB-9D61-4D11-ADFE-F4165BD28B26}" presName="parentNode1" presStyleLbl="node1" presStyleIdx="2" presStyleCnt="3" custLinFactY="49222" custLinFactNeighborX="-1764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6A3FF4-F944-400F-8790-B4A9AB6BD39A}" type="pres">
      <dgm:prSet presAssocID="{3FB331DB-9D61-4D11-ADFE-F4165BD28B26}" presName="connSite1" presStyleCnt="0"/>
      <dgm:spPr/>
    </dgm:pt>
  </dgm:ptLst>
  <dgm:cxnLst>
    <dgm:cxn modelId="{2E914827-19B9-40AD-99F7-30F2DF2F3899}" type="presOf" srcId="{F0A1F097-393E-444C-A49F-752F15176AE6}" destId="{B01D7269-BCAA-4F19-A9D1-0A022B4B886B}" srcOrd="0" destOrd="3" presId="urn:microsoft.com/office/officeart/2005/8/layout/hProcess4"/>
    <dgm:cxn modelId="{5C8271B5-75D4-4FB5-BDA5-7C288D5F12E5}" type="presOf" srcId="{666AF15B-182F-4712-A0E0-EDADCDCF6258}" destId="{A9680915-6465-44E2-837B-B25AE01D2FF1}" srcOrd="0" destOrd="0" presId="urn:microsoft.com/office/officeart/2005/8/layout/hProcess4"/>
    <dgm:cxn modelId="{94F964D1-A7FC-4524-8AE5-FDD51BADC0E3}" srcId="{3FB331DB-9D61-4D11-ADFE-F4165BD28B26}" destId="{209F4D96-C793-404F-9CDC-1C6AFB225789}" srcOrd="0" destOrd="0" parTransId="{9FCDB332-4158-4F66-8C65-3758D5EF7B7A}" sibTransId="{89583C31-89A6-408D-B9F4-11248FF271E8}"/>
    <dgm:cxn modelId="{70BB2907-98DE-4582-850C-7006280F959D}" srcId="{48D80C3F-6229-4A8F-9C0E-D87D6D611029}" destId="{C7AA4EC9-C96E-4CBC-8083-3F27E8B23EC2}" srcOrd="1" destOrd="0" parTransId="{D5A4D42F-AB13-496D-9C76-CE7F9B828D69}" sibTransId="{CCA57722-60EA-46C0-A6C0-513333B66832}"/>
    <dgm:cxn modelId="{5F6DDD24-8034-4860-8EC7-C3DB3FC704B9}" type="presOf" srcId="{0BA3EC3D-E6CE-47EB-BA98-FD17BF6D3A1F}" destId="{405E8E0D-4003-458B-A145-8654E92F2D37}" srcOrd="1" destOrd="4" presId="urn:microsoft.com/office/officeart/2005/8/layout/hProcess4"/>
    <dgm:cxn modelId="{842559D1-1CDB-4507-95A5-0A6392010F2B}" type="presOf" srcId="{209F4D96-C793-404F-9CDC-1C6AFB225789}" destId="{405E8E0D-4003-458B-A145-8654E92F2D37}" srcOrd="1" destOrd="0" presId="urn:microsoft.com/office/officeart/2005/8/layout/hProcess4"/>
    <dgm:cxn modelId="{65E59EF7-13E2-4341-987A-5F30AB34E28E}" srcId="{3FB331DB-9D61-4D11-ADFE-F4165BD28B26}" destId="{40EC9EB2-665F-4B22-A100-C1B1EED4E441}" srcOrd="8" destOrd="0" parTransId="{2B7FA3CD-DFDF-4257-8065-EF3BD2966770}" sibTransId="{CFFC529C-5D68-4F80-BCA0-FAA6F495DAB6}"/>
    <dgm:cxn modelId="{F4FD0DC0-34BD-4368-932D-9B47D0787C32}" srcId="{48D80C3F-6229-4A8F-9C0E-D87D6D611029}" destId="{BDA2327F-22AC-4DE2-8766-C6B627AFD69B}" srcOrd="0" destOrd="0" parTransId="{C9B80889-0573-488E-ACD0-56F4CAFD1444}" sibTransId="{57254B44-2D61-489D-9A45-F5542B1B6476}"/>
    <dgm:cxn modelId="{1EC64AAB-5479-4879-B6A5-6E9C381622F6}" type="presOf" srcId="{40EC9EB2-665F-4B22-A100-C1B1EED4E441}" destId="{405E8E0D-4003-458B-A145-8654E92F2D37}" srcOrd="1" destOrd="8" presId="urn:microsoft.com/office/officeart/2005/8/layout/hProcess4"/>
    <dgm:cxn modelId="{46FEAD0A-F954-46A7-ADF7-CF484BA1A8D8}" type="presOf" srcId="{4B5F4EE5-AB95-458F-A412-2D84D7E032D6}" destId="{B01D7269-BCAA-4F19-A9D1-0A022B4B886B}" srcOrd="0" destOrd="5" presId="urn:microsoft.com/office/officeart/2005/8/layout/hProcess4"/>
    <dgm:cxn modelId="{2E3C04A9-8EC2-45E1-B698-987F0A8AF564}" type="presOf" srcId="{FDB63EDD-D94F-453D-8980-A0FF5833135E}" destId="{B01D7269-BCAA-4F19-A9D1-0A022B4B886B}" srcOrd="0" destOrd="2" presId="urn:microsoft.com/office/officeart/2005/8/layout/hProcess4"/>
    <dgm:cxn modelId="{B7B305D9-139A-42E3-8B29-57B906ADA9C2}" type="presOf" srcId="{BDA2327F-22AC-4DE2-8766-C6B627AFD69B}" destId="{E4C854BE-DA8A-42D5-9274-2E38D5C29614}" srcOrd="0" destOrd="0" presId="urn:microsoft.com/office/officeart/2005/8/layout/hProcess4"/>
    <dgm:cxn modelId="{37FEF8C8-E99B-47FD-80A5-C8E42D00139B}" srcId="{3FB331DB-9D61-4D11-ADFE-F4165BD28B26}" destId="{4B5F4EE5-AB95-458F-A412-2D84D7E032D6}" srcOrd="5" destOrd="0" parTransId="{44849E86-145C-443F-A0CE-B5AEEB2FA14A}" sibTransId="{C2D41ACE-09B5-4969-A9FD-1AAA8016CCA3}"/>
    <dgm:cxn modelId="{80D50F88-D357-48D2-93DA-3CEB40845492}" type="presOf" srcId="{69FA40FC-763C-4EBC-9466-9DDD19FD18D0}" destId="{405E8E0D-4003-458B-A145-8654E92F2D37}" srcOrd="1" destOrd="6" presId="urn:microsoft.com/office/officeart/2005/8/layout/hProcess4"/>
    <dgm:cxn modelId="{6FB1D28A-902D-4A50-A93E-503FC1D3B2E0}" srcId="{3FB331DB-9D61-4D11-ADFE-F4165BD28B26}" destId="{69FA40FC-763C-4EBC-9466-9DDD19FD18D0}" srcOrd="6" destOrd="0" parTransId="{8F13628B-B26A-4988-A19A-E13892094B02}" sibTransId="{0B8ED80A-74C1-4880-86D2-C5177C1F7B24}"/>
    <dgm:cxn modelId="{D3CAC866-E261-473B-812B-5C1E9215A507}" type="presOf" srcId="{2DD500F3-5EEE-4A80-A5CD-BFAC39D0CD49}" destId="{B01D7269-BCAA-4F19-A9D1-0A022B4B886B}" srcOrd="0" destOrd="7" presId="urn:microsoft.com/office/officeart/2005/8/layout/hProcess4"/>
    <dgm:cxn modelId="{87BEBAA5-731B-4362-88DE-F98C68A0CD0A}" type="presOf" srcId="{FDB63EDD-D94F-453D-8980-A0FF5833135E}" destId="{405E8E0D-4003-458B-A145-8654E92F2D37}" srcOrd="1" destOrd="2" presId="urn:microsoft.com/office/officeart/2005/8/layout/hProcess4"/>
    <dgm:cxn modelId="{16EEDFE8-8FCB-4292-BF67-80D8052BB99D}" srcId="{878B1D85-B25F-4DEE-A16C-A9787D9319FC}" destId="{E629E14A-6B0C-48BA-A530-748FD4A674BF}" srcOrd="3" destOrd="0" parTransId="{11E8CB97-DD02-4FC0-908B-A56CAD8909BC}" sibTransId="{AD721AE8-93C5-4F4A-AD69-A287CD02D0BE}"/>
    <dgm:cxn modelId="{9E2D8EC4-CA09-4C8F-96B4-2AF767537747}" type="presOf" srcId="{E629E14A-6B0C-48BA-A530-748FD4A674BF}" destId="{A9680915-6465-44E2-837B-B25AE01D2FF1}" srcOrd="0" destOrd="3" presId="urn:microsoft.com/office/officeart/2005/8/layout/hProcess4"/>
    <dgm:cxn modelId="{10D6A723-891B-4834-8E76-E13D23FE5A4D}" type="presOf" srcId="{E7CE546D-C568-46BE-9CB2-59C0F9D9C2E3}" destId="{B01D7269-BCAA-4F19-A9D1-0A022B4B886B}" srcOrd="0" destOrd="9" presId="urn:microsoft.com/office/officeart/2005/8/layout/hProcess4"/>
    <dgm:cxn modelId="{C73F2821-0DF3-4145-BDD7-2088639FE4AF}" type="presOf" srcId="{878B1D85-B25F-4DEE-A16C-A9787D9319FC}" destId="{DD1D8C93-1924-4DA3-AB00-7333C44F650A}" srcOrd="0" destOrd="0" presId="urn:microsoft.com/office/officeart/2005/8/layout/hProcess4"/>
    <dgm:cxn modelId="{22AD0B09-2263-4FA2-833F-BF65EBC963E5}" type="presOf" srcId="{185D1A99-94EB-4EFB-927A-6C421092A80A}" destId="{B01D7269-BCAA-4F19-A9D1-0A022B4B886B}" srcOrd="0" destOrd="1" presId="urn:microsoft.com/office/officeart/2005/8/layout/hProcess4"/>
    <dgm:cxn modelId="{1FE2378B-BF31-4012-8D46-C3A55A8F436B}" type="presOf" srcId="{40EC9EB2-665F-4B22-A100-C1B1EED4E441}" destId="{B01D7269-BCAA-4F19-A9D1-0A022B4B886B}" srcOrd="0" destOrd="8" presId="urn:microsoft.com/office/officeart/2005/8/layout/hProcess4"/>
    <dgm:cxn modelId="{3986EA73-17EC-4D0A-BE58-4A4072B6382F}" type="presOf" srcId="{D4FF412C-064D-48AB-AB6E-3571B5B6E233}" destId="{0ACB8C06-5DAE-47E8-8725-BE0098FD8B39}" srcOrd="0" destOrd="0" presId="urn:microsoft.com/office/officeart/2005/8/layout/hProcess4"/>
    <dgm:cxn modelId="{F16974C4-97C6-4858-9CC0-9473259AEF94}" type="presOf" srcId="{666AF15B-182F-4712-A0E0-EDADCDCF6258}" destId="{22DE6FE4-B101-4DE1-A0DE-917C10711554}" srcOrd="1" destOrd="0" presId="urn:microsoft.com/office/officeart/2005/8/layout/hProcess4"/>
    <dgm:cxn modelId="{4C979BDA-7DB8-490F-AF86-C6B856D4F395}" srcId="{9BB23862-2EC0-4B54-9111-8708E5A93E53}" destId="{3FB331DB-9D61-4D11-ADFE-F4165BD28B26}" srcOrd="2" destOrd="0" parTransId="{7ADD5C59-2099-463B-B85C-0C4F7CF92798}" sibTransId="{305B910A-4B6A-4985-9C78-3DD6F032F335}"/>
    <dgm:cxn modelId="{0F9F0AE7-2B15-43D3-802C-5CE2CF15526D}" srcId="{3FB331DB-9D61-4D11-ADFE-F4165BD28B26}" destId="{0BA3EC3D-E6CE-47EB-BA98-FD17BF6D3A1F}" srcOrd="4" destOrd="0" parTransId="{11B6EB21-A6B2-4C4E-A4D0-DAACD1921811}" sibTransId="{B2AC1217-BA4F-4820-AC11-BBF223081C83}"/>
    <dgm:cxn modelId="{856549E0-760D-44E0-82C3-11A126A9331F}" srcId="{878B1D85-B25F-4DEE-A16C-A9787D9319FC}" destId="{0E5660C6-9360-43BA-A847-AE7C1C2E1683}" srcOrd="4" destOrd="0" parTransId="{56B7743F-9111-41A7-8ADB-4BD267421825}" sibTransId="{D00D7FD5-8E51-461C-82B9-FA7DCD475B20}"/>
    <dgm:cxn modelId="{2EB4DCBF-01B3-4A4E-87C9-992B17F12099}" type="presOf" srcId="{C7AA4EC9-C96E-4CBC-8083-3F27E8B23EC2}" destId="{E4C854BE-DA8A-42D5-9274-2E38D5C29614}" srcOrd="0" destOrd="1" presId="urn:microsoft.com/office/officeart/2005/8/layout/hProcess4"/>
    <dgm:cxn modelId="{D7D47BC3-9547-431F-B3BF-5AF314E0BDAC}" type="presOf" srcId="{185D1A99-94EB-4EFB-927A-6C421092A80A}" destId="{405E8E0D-4003-458B-A145-8654E92F2D37}" srcOrd="1" destOrd="1" presId="urn:microsoft.com/office/officeart/2005/8/layout/hProcess4"/>
    <dgm:cxn modelId="{251FF148-6202-4265-A00B-0C59C5173710}" type="presOf" srcId="{9BB23862-2EC0-4B54-9111-8708E5A93E53}" destId="{868D4EF3-F8E2-416B-9709-4B6BD8D54AAD}" srcOrd="0" destOrd="0" presId="urn:microsoft.com/office/officeart/2005/8/layout/hProcess4"/>
    <dgm:cxn modelId="{5FF7E110-D124-4CC1-9288-DF4D031023EA}" srcId="{878B1D85-B25F-4DEE-A16C-A9787D9319FC}" destId="{AEACAF10-A3D7-43E8-B3C9-421CF718EC09}" srcOrd="1" destOrd="0" parTransId="{EEB91779-A71E-43A7-9DBB-C471E8DF6C9B}" sibTransId="{B1226A9D-EB93-43FA-86D0-74867BA1FEEF}"/>
    <dgm:cxn modelId="{2E10A28C-6DE9-4A4D-87DB-D14FC638139A}" type="presOf" srcId="{48D80C3F-6229-4A8F-9C0E-D87D6D611029}" destId="{79FD0679-176A-4E81-A139-F49B6C1732D5}" srcOrd="0" destOrd="0" presId="urn:microsoft.com/office/officeart/2005/8/layout/hProcess4"/>
    <dgm:cxn modelId="{7DFE4B21-9A61-4CAB-98A7-DA413E7F5E47}" type="presOf" srcId="{DCF786F6-4ED3-4569-A452-84DD73A70BFA}" destId="{B411F4B3-B018-468E-AA74-0510B94597D9}" srcOrd="1" destOrd="2" presId="urn:microsoft.com/office/officeart/2005/8/layout/hProcess4"/>
    <dgm:cxn modelId="{563B8EC2-D736-4204-8CDD-0DD7465F3F2E}" srcId="{48D80C3F-6229-4A8F-9C0E-D87D6D611029}" destId="{DCF786F6-4ED3-4569-A452-84DD73A70BFA}" srcOrd="2" destOrd="0" parTransId="{09809E95-311F-4DD5-91F8-DDAD766BEF0C}" sibTransId="{CB217D0E-53B8-43F4-B1A5-183C0BC7EED0}"/>
    <dgm:cxn modelId="{1EF76326-F9FA-4D6E-957E-85ADE5103045}" type="presOf" srcId="{0E5660C6-9360-43BA-A847-AE7C1C2E1683}" destId="{22DE6FE4-B101-4DE1-A0DE-917C10711554}" srcOrd="1" destOrd="4" presId="urn:microsoft.com/office/officeart/2005/8/layout/hProcess4"/>
    <dgm:cxn modelId="{090EA951-C8C1-4368-890F-811FD47C6BE9}" type="presOf" srcId="{209F4D96-C793-404F-9CDC-1C6AFB225789}" destId="{B01D7269-BCAA-4F19-A9D1-0A022B4B886B}" srcOrd="0" destOrd="0" presId="urn:microsoft.com/office/officeart/2005/8/layout/hProcess4"/>
    <dgm:cxn modelId="{2DEADFC5-4E10-4AA4-91CF-90408B656D62}" type="presOf" srcId="{AEACAF10-A3D7-43E8-B3C9-421CF718EC09}" destId="{22DE6FE4-B101-4DE1-A0DE-917C10711554}" srcOrd="1" destOrd="1" presId="urn:microsoft.com/office/officeart/2005/8/layout/hProcess4"/>
    <dgm:cxn modelId="{0954C915-88D2-491C-AB15-9044A30C93EA}" type="presOf" srcId="{69FA40FC-763C-4EBC-9466-9DDD19FD18D0}" destId="{B01D7269-BCAA-4F19-A9D1-0A022B4B886B}" srcOrd="0" destOrd="6" presId="urn:microsoft.com/office/officeart/2005/8/layout/hProcess4"/>
    <dgm:cxn modelId="{6E733838-D6F6-4A8F-8130-5863EB8C1E5E}" srcId="{9BB23862-2EC0-4B54-9111-8708E5A93E53}" destId="{48D80C3F-6229-4A8F-9C0E-D87D6D611029}" srcOrd="0" destOrd="0" parTransId="{26C4AE32-E279-4C04-ABE4-AA6BD967D1DC}" sibTransId="{54306094-453B-4780-BEC0-FEE91A6365BF}"/>
    <dgm:cxn modelId="{B770C7C7-D70B-4F70-9356-0488B182EAAA}" type="presOf" srcId="{F0A1F097-393E-444C-A49F-752F15176AE6}" destId="{405E8E0D-4003-458B-A145-8654E92F2D37}" srcOrd="1" destOrd="3" presId="urn:microsoft.com/office/officeart/2005/8/layout/hProcess4"/>
    <dgm:cxn modelId="{4FDE2265-8378-461C-BB8E-CD91FB35E1CA}" type="presOf" srcId="{0BA3EC3D-E6CE-47EB-BA98-FD17BF6D3A1F}" destId="{B01D7269-BCAA-4F19-A9D1-0A022B4B886B}" srcOrd="0" destOrd="4" presId="urn:microsoft.com/office/officeart/2005/8/layout/hProcess4"/>
    <dgm:cxn modelId="{D953BCF8-B61B-413A-BBE8-B058038AF929}" type="presOf" srcId="{DCF786F6-4ED3-4569-A452-84DD73A70BFA}" destId="{E4C854BE-DA8A-42D5-9274-2E38D5C29614}" srcOrd="0" destOrd="2" presId="urn:microsoft.com/office/officeart/2005/8/layout/hProcess4"/>
    <dgm:cxn modelId="{AA3D5F5B-CB39-4B1C-81B0-7D34AD4772A1}" srcId="{9BB23862-2EC0-4B54-9111-8708E5A93E53}" destId="{878B1D85-B25F-4DEE-A16C-A9787D9319FC}" srcOrd="1" destOrd="0" parTransId="{D812FFF9-2A85-4178-A655-13662A28FDEE}" sibTransId="{D4FF412C-064D-48AB-AB6E-3571B5B6E233}"/>
    <dgm:cxn modelId="{BBD68B87-80E6-41A2-A9E2-0D1914977B3C}" type="presOf" srcId="{4B5F4EE5-AB95-458F-A412-2D84D7E032D6}" destId="{405E8E0D-4003-458B-A145-8654E92F2D37}" srcOrd="1" destOrd="5" presId="urn:microsoft.com/office/officeart/2005/8/layout/hProcess4"/>
    <dgm:cxn modelId="{FDF53342-87DA-4019-8901-B6B8CE2353ED}" type="presOf" srcId="{54306094-453B-4780-BEC0-FEE91A6365BF}" destId="{F23B9E45-24AC-414F-928B-1582549E350F}" srcOrd="0" destOrd="0" presId="urn:microsoft.com/office/officeart/2005/8/layout/hProcess4"/>
    <dgm:cxn modelId="{B911BCAD-FEB1-479C-9C27-B7F841A59E9E}" type="presOf" srcId="{E7CE546D-C568-46BE-9CB2-59C0F9D9C2E3}" destId="{405E8E0D-4003-458B-A145-8654E92F2D37}" srcOrd="1" destOrd="9" presId="urn:microsoft.com/office/officeart/2005/8/layout/hProcess4"/>
    <dgm:cxn modelId="{E474CA26-EFAE-4F1F-BCED-5742ABECC816}" srcId="{3FB331DB-9D61-4D11-ADFE-F4165BD28B26}" destId="{FDB63EDD-D94F-453D-8980-A0FF5833135E}" srcOrd="2" destOrd="0" parTransId="{6E765BE0-FA9E-4D6E-95CC-416F22E97082}" sibTransId="{F0613A44-1538-4048-B42B-D87DA6DDA5E0}"/>
    <dgm:cxn modelId="{76329099-7287-4917-89C2-7E3ECA3385C4}" type="presOf" srcId="{6751440E-7ADD-4315-B242-E227B0C832A8}" destId="{A9680915-6465-44E2-837B-B25AE01D2FF1}" srcOrd="0" destOrd="2" presId="urn:microsoft.com/office/officeart/2005/8/layout/hProcess4"/>
    <dgm:cxn modelId="{8E8D0E28-C326-4555-800D-16A5B9A12C8E}" srcId="{878B1D85-B25F-4DEE-A16C-A9787D9319FC}" destId="{6751440E-7ADD-4315-B242-E227B0C832A8}" srcOrd="2" destOrd="0" parTransId="{54FA31B3-4BFF-4848-9C41-55CA49E7DFD1}" sibTransId="{25399E8A-B7CB-4733-B627-3235879B86B6}"/>
    <dgm:cxn modelId="{72BF97C4-72CA-4D69-8CB5-B4D1F4DAE6A8}" type="presOf" srcId="{3FB331DB-9D61-4D11-ADFE-F4165BD28B26}" destId="{3352C3ED-37BD-4290-8C0E-4D2E39DD0D04}" srcOrd="0" destOrd="0" presId="urn:microsoft.com/office/officeart/2005/8/layout/hProcess4"/>
    <dgm:cxn modelId="{C3765F6A-75FB-4783-BBF5-3FF79323A118}" type="presOf" srcId="{0E5660C6-9360-43BA-A847-AE7C1C2E1683}" destId="{A9680915-6465-44E2-837B-B25AE01D2FF1}" srcOrd="0" destOrd="4" presId="urn:microsoft.com/office/officeart/2005/8/layout/hProcess4"/>
    <dgm:cxn modelId="{EBC6231A-4A84-40A9-A8D0-7DE68A1870D0}" srcId="{878B1D85-B25F-4DEE-A16C-A9787D9319FC}" destId="{666AF15B-182F-4712-A0E0-EDADCDCF6258}" srcOrd="0" destOrd="0" parTransId="{08E152A7-F876-4D22-8BE8-B4363C3A4496}" sibTransId="{5ACD7054-D1AD-4418-B3E1-2F75057F4411}"/>
    <dgm:cxn modelId="{1314BCA6-7F7E-481A-95AC-8F801FAE52D7}" type="presOf" srcId="{E629E14A-6B0C-48BA-A530-748FD4A674BF}" destId="{22DE6FE4-B101-4DE1-A0DE-917C10711554}" srcOrd="1" destOrd="3" presId="urn:microsoft.com/office/officeart/2005/8/layout/hProcess4"/>
    <dgm:cxn modelId="{5CBE7EF1-7D17-40F6-8761-3896E7D9F592}" type="presOf" srcId="{2DD500F3-5EEE-4A80-A5CD-BFAC39D0CD49}" destId="{405E8E0D-4003-458B-A145-8654E92F2D37}" srcOrd="1" destOrd="7" presId="urn:microsoft.com/office/officeart/2005/8/layout/hProcess4"/>
    <dgm:cxn modelId="{D71CEC19-9304-431F-97BA-9F7708A4E22E}" srcId="{3FB331DB-9D61-4D11-ADFE-F4165BD28B26}" destId="{2DD500F3-5EEE-4A80-A5CD-BFAC39D0CD49}" srcOrd="7" destOrd="0" parTransId="{63368827-4595-42A1-BE2D-FBECB71CBBAA}" sibTransId="{9EDBB01B-9346-4211-82D2-256705212509}"/>
    <dgm:cxn modelId="{B9F0CFCF-1637-4AD4-BFBD-460C4F319F2C}" type="presOf" srcId="{6751440E-7ADD-4315-B242-E227B0C832A8}" destId="{22DE6FE4-B101-4DE1-A0DE-917C10711554}" srcOrd="1" destOrd="2" presId="urn:microsoft.com/office/officeart/2005/8/layout/hProcess4"/>
    <dgm:cxn modelId="{702D3290-9312-4812-823D-FFDB1839506D}" srcId="{3FB331DB-9D61-4D11-ADFE-F4165BD28B26}" destId="{E7CE546D-C568-46BE-9CB2-59C0F9D9C2E3}" srcOrd="9" destOrd="0" parTransId="{6C59407E-C728-4C22-B5BA-F8D59C8A2B4B}" sibTransId="{BB8B2A6B-0115-4EB6-A7D5-BD3C4B589DFE}"/>
    <dgm:cxn modelId="{95399607-7BE7-4D30-9C6D-3317D4F12AA8}" srcId="{3FB331DB-9D61-4D11-ADFE-F4165BD28B26}" destId="{185D1A99-94EB-4EFB-927A-6C421092A80A}" srcOrd="1" destOrd="0" parTransId="{610A103B-1F8A-4D54-9638-A9DCF736254A}" sibTransId="{B92202E7-6C0E-4675-A898-DC2841CD1026}"/>
    <dgm:cxn modelId="{860A89EA-06A1-49AF-A694-6C8C6D72A1C9}" type="presOf" srcId="{C7AA4EC9-C96E-4CBC-8083-3F27E8B23EC2}" destId="{B411F4B3-B018-468E-AA74-0510B94597D9}" srcOrd="1" destOrd="1" presId="urn:microsoft.com/office/officeart/2005/8/layout/hProcess4"/>
    <dgm:cxn modelId="{53317CF8-F7BE-41DD-9A1C-A84844EE2145}" type="presOf" srcId="{BDA2327F-22AC-4DE2-8766-C6B627AFD69B}" destId="{B411F4B3-B018-468E-AA74-0510B94597D9}" srcOrd="1" destOrd="0" presId="urn:microsoft.com/office/officeart/2005/8/layout/hProcess4"/>
    <dgm:cxn modelId="{DA59E14E-A008-4E36-B630-C35088419D80}" type="presOf" srcId="{AEACAF10-A3D7-43E8-B3C9-421CF718EC09}" destId="{A9680915-6465-44E2-837B-B25AE01D2FF1}" srcOrd="0" destOrd="1" presId="urn:microsoft.com/office/officeart/2005/8/layout/hProcess4"/>
    <dgm:cxn modelId="{0C9C954E-5D5B-41F3-9015-ADDA3A5A3BB4}" srcId="{3FB331DB-9D61-4D11-ADFE-F4165BD28B26}" destId="{F0A1F097-393E-444C-A49F-752F15176AE6}" srcOrd="3" destOrd="0" parTransId="{909437DC-D1D2-421D-A963-E628E3B0A710}" sibTransId="{74B4DFFD-C371-4470-9D60-0840A17BCE46}"/>
    <dgm:cxn modelId="{A9063C88-64C5-4108-B743-B34947C95B0B}" type="presParOf" srcId="{868D4EF3-F8E2-416B-9709-4B6BD8D54AAD}" destId="{6232EE3C-A038-4EFD-97B1-33DCB2D087CB}" srcOrd="0" destOrd="0" presId="urn:microsoft.com/office/officeart/2005/8/layout/hProcess4"/>
    <dgm:cxn modelId="{225E556A-68A7-4D9D-AEBA-2E557EC07833}" type="presParOf" srcId="{868D4EF3-F8E2-416B-9709-4B6BD8D54AAD}" destId="{287136F4-77AD-49F7-A1F4-6F06293590C3}" srcOrd="1" destOrd="0" presId="urn:microsoft.com/office/officeart/2005/8/layout/hProcess4"/>
    <dgm:cxn modelId="{C13EAECF-0391-4234-AE48-53AA423A086E}" type="presParOf" srcId="{868D4EF3-F8E2-416B-9709-4B6BD8D54AAD}" destId="{C155C540-4997-4CE1-B90E-FC6C6274C2F0}" srcOrd="2" destOrd="0" presId="urn:microsoft.com/office/officeart/2005/8/layout/hProcess4"/>
    <dgm:cxn modelId="{5221C5DB-9360-4A27-967E-FA1E8ADF21E3}" type="presParOf" srcId="{C155C540-4997-4CE1-B90E-FC6C6274C2F0}" destId="{56479EF6-6402-4391-9156-EDC586198A9A}" srcOrd="0" destOrd="0" presId="urn:microsoft.com/office/officeart/2005/8/layout/hProcess4"/>
    <dgm:cxn modelId="{7601721F-27F3-42DF-896C-4929256B92D8}" type="presParOf" srcId="{56479EF6-6402-4391-9156-EDC586198A9A}" destId="{8908399C-AE06-4E85-8F95-E61EE158DF6F}" srcOrd="0" destOrd="0" presId="urn:microsoft.com/office/officeart/2005/8/layout/hProcess4"/>
    <dgm:cxn modelId="{F07DCB3B-CA3C-483D-9AA9-E601767661EB}" type="presParOf" srcId="{56479EF6-6402-4391-9156-EDC586198A9A}" destId="{E4C854BE-DA8A-42D5-9274-2E38D5C29614}" srcOrd="1" destOrd="0" presId="urn:microsoft.com/office/officeart/2005/8/layout/hProcess4"/>
    <dgm:cxn modelId="{6D83F577-842D-4B57-819C-3EA7A22216C1}" type="presParOf" srcId="{56479EF6-6402-4391-9156-EDC586198A9A}" destId="{B411F4B3-B018-468E-AA74-0510B94597D9}" srcOrd="2" destOrd="0" presId="urn:microsoft.com/office/officeart/2005/8/layout/hProcess4"/>
    <dgm:cxn modelId="{337FB9AF-0C72-431D-8AA8-43CC1FCE1C7F}" type="presParOf" srcId="{56479EF6-6402-4391-9156-EDC586198A9A}" destId="{79FD0679-176A-4E81-A139-F49B6C1732D5}" srcOrd="3" destOrd="0" presId="urn:microsoft.com/office/officeart/2005/8/layout/hProcess4"/>
    <dgm:cxn modelId="{1E0E1EDC-864A-4624-98F5-B036DBEE5BEC}" type="presParOf" srcId="{56479EF6-6402-4391-9156-EDC586198A9A}" destId="{D6E12DCF-27CC-41B6-9D74-1A86D4AD3688}" srcOrd="4" destOrd="0" presId="urn:microsoft.com/office/officeart/2005/8/layout/hProcess4"/>
    <dgm:cxn modelId="{D715F1E4-135B-4E87-8F09-492DA8BED41E}" type="presParOf" srcId="{C155C540-4997-4CE1-B90E-FC6C6274C2F0}" destId="{F23B9E45-24AC-414F-928B-1582549E350F}" srcOrd="1" destOrd="0" presId="urn:microsoft.com/office/officeart/2005/8/layout/hProcess4"/>
    <dgm:cxn modelId="{7D49DD5A-9587-43A2-AB8B-B26CF926A51B}" type="presParOf" srcId="{C155C540-4997-4CE1-B90E-FC6C6274C2F0}" destId="{DCE9F1B9-FC98-49A9-A935-FEAC5B41F37F}" srcOrd="2" destOrd="0" presId="urn:microsoft.com/office/officeart/2005/8/layout/hProcess4"/>
    <dgm:cxn modelId="{EE787ECF-E092-4F37-A0CF-9F976105A728}" type="presParOf" srcId="{DCE9F1B9-FC98-49A9-A935-FEAC5B41F37F}" destId="{AFABA083-90FB-41E4-8E9C-EAFB89E26942}" srcOrd="0" destOrd="0" presId="urn:microsoft.com/office/officeart/2005/8/layout/hProcess4"/>
    <dgm:cxn modelId="{A9CC4AB5-4ECB-4064-936C-3C2166643185}" type="presParOf" srcId="{DCE9F1B9-FC98-49A9-A935-FEAC5B41F37F}" destId="{A9680915-6465-44E2-837B-B25AE01D2FF1}" srcOrd="1" destOrd="0" presId="urn:microsoft.com/office/officeart/2005/8/layout/hProcess4"/>
    <dgm:cxn modelId="{C9DF262B-1909-44DB-AA53-E45159F95006}" type="presParOf" srcId="{DCE9F1B9-FC98-49A9-A935-FEAC5B41F37F}" destId="{22DE6FE4-B101-4DE1-A0DE-917C10711554}" srcOrd="2" destOrd="0" presId="urn:microsoft.com/office/officeart/2005/8/layout/hProcess4"/>
    <dgm:cxn modelId="{9E51A1B2-49EF-4A42-9C42-A7ABE9C09BEC}" type="presParOf" srcId="{DCE9F1B9-FC98-49A9-A935-FEAC5B41F37F}" destId="{DD1D8C93-1924-4DA3-AB00-7333C44F650A}" srcOrd="3" destOrd="0" presId="urn:microsoft.com/office/officeart/2005/8/layout/hProcess4"/>
    <dgm:cxn modelId="{D9246209-7BD4-48AD-8628-EB7EFD410C32}" type="presParOf" srcId="{DCE9F1B9-FC98-49A9-A935-FEAC5B41F37F}" destId="{55A8ADAC-754F-4EF7-9EFF-3ED37FB641F6}" srcOrd="4" destOrd="0" presId="urn:microsoft.com/office/officeart/2005/8/layout/hProcess4"/>
    <dgm:cxn modelId="{B41DEEF6-7A6F-4603-A1F9-9A3B22F1E2BD}" type="presParOf" srcId="{C155C540-4997-4CE1-B90E-FC6C6274C2F0}" destId="{0ACB8C06-5DAE-47E8-8725-BE0098FD8B39}" srcOrd="3" destOrd="0" presId="urn:microsoft.com/office/officeart/2005/8/layout/hProcess4"/>
    <dgm:cxn modelId="{969E1EEB-E4D7-4A38-A8BE-BAB5AEF74ED8}" type="presParOf" srcId="{C155C540-4997-4CE1-B90E-FC6C6274C2F0}" destId="{608EBC2E-62ED-4CAB-9830-7F20DA55680E}" srcOrd="4" destOrd="0" presId="urn:microsoft.com/office/officeart/2005/8/layout/hProcess4"/>
    <dgm:cxn modelId="{0A938FA3-ED7A-42A0-B805-6A19ECE7E273}" type="presParOf" srcId="{608EBC2E-62ED-4CAB-9830-7F20DA55680E}" destId="{B650D7A5-A884-4A64-A33B-BE006607E6AE}" srcOrd="0" destOrd="0" presId="urn:microsoft.com/office/officeart/2005/8/layout/hProcess4"/>
    <dgm:cxn modelId="{97F6AE62-2743-49B4-A548-268DA43DA407}" type="presParOf" srcId="{608EBC2E-62ED-4CAB-9830-7F20DA55680E}" destId="{B01D7269-BCAA-4F19-A9D1-0A022B4B886B}" srcOrd="1" destOrd="0" presId="urn:microsoft.com/office/officeart/2005/8/layout/hProcess4"/>
    <dgm:cxn modelId="{178B129E-48B0-4673-8047-5A210A124347}" type="presParOf" srcId="{608EBC2E-62ED-4CAB-9830-7F20DA55680E}" destId="{405E8E0D-4003-458B-A145-8654E92F2D37}" srcOrd="2" destOrd="0" presId="urn:microsoft.com/office/officeart/2005/8/layout/hProcess4"/>
    <dgm:cxn modelId="{327C2452-F648-4125-843E-207A2AA02C9C}" type="presParOf" srcId="{608EBC2E-62ED-4CAB-9830-7F20DA55680E}" destId="{3352C3ED-37BD-4290-8C0E-4D2E39DD0D04}" srcOrd="3" destOrd="0" presId="urn:microsoft.com/office/officeart/2005/8/layout/hProcess4"/>
    <dgm:cxn modelId="{5548F89B-A14F-43E5-B9FB-70D30BB6D58E}" type="presParOf" srcId="{608EBC2E-62ED-4CAB-9830-7F20DA55680E}" destId="{266A3FF4-F944-400F-8790-B4A9AB6BD3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BC22D-16F8-4D71-BECD-68BD3E726FA0}">
      <dsp:nvSpPr>
        <dsp:cNvPr id="0" name=""/>
        <dsp:cNvSpPr/>
      </dsp:nvSpPr>
      <dsp:spPr>
        <a:xfrm>
          <a:off x="3201929" y="1440154"/>
          <a:ext cx="1913205" cy="1357788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rgbClr val="FF000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b="1" u="none" kern="1200" dirty="0" smtClean="0">
              <a:solidFill>
                <a:schemeClr val="bg1"/>
              </a:solidFill>
            </a:rPr>
            <a:t>International </a:t>
          </a:r>
          <a:r>
            <a:rPr lang="de-AT" sz="1800" b="1" u="none" kern="1200" dirty="0" err="1" smtClean="0">
              <a:solidFill>
                <a:schemeClr val="bg1"/>
              </a:solidFill>
            </a:rPr>
            <a:t>Danube</a:t>
          </a:r>
          <a:r>
            <a:rPr lang="de-AT" sz="1800" b="1" u="none" kern="1200" dirty="0" smtClean="0">
              <a:solidFill>
                <a:schemeClr val="bg1"/>
              </a:solidFill>
            </a:rPr>
            <a:t> </a:t>
          </a:r>
          <a:r>
            <a:rPr lang="de-AT" sz="1800" b="1" u="none" kern="1200" dirty="0" err="1" smtClean="0">
              <a:solidFill>
                <a:schemeClr val="bg1"/>
              </a:solidFill>
            </a:rPr>
            <a:t>Ship</a:t>
          </a:r>
          <a:r>
            <a:rPr lang="de-AT" sz="1800" b="1" u="none" kern="1200" dirty="0" smtClean="0">
              <a:solidFill>
                <a:schemeClr val="bg1"/>
              </a:solidFill>
            </a:rPr>
            <a:t> </a:t>
          </a:r>
          <a:r>
            <a:rPr lang="de-AT" sz="1800" b="1" u="none" kern="1200" dirty="0" err="1" smtClean="0">
              <a:solidFill>
                <a:schemeClr val="bg1"/>
              </a:solidFill>
            </a:rPr>
            <a:t>Waste</a:t>
          </a:r>
          <a:r>
            <a:rPr lang="de-AT" sz="1800" b="1" u="none" kern="1200" dirty="0" smtClean="0">
              <a:solidFill>
                <a:schemeClr val="bg1"/>
              </a:solidFill>
            </a:rPr>
            <a:t> </a:t>
          </a:r>
          <a:r>
            <a:rPr lang="de-AT" sz="1800" b="1" u="none" kern="1200" dirty="0" err="1" smtClean="0">
              <a:solidFill>
                <a:schemeClr val="bg1"/>
              </a:solidFill>
            </a:rPr>
            <a:t>Convention</a:t>
          </a:r>
          <a:endParaRPr lang="de-DE" sz="1800" b="1" u="none" kern="1200" dirty="0">
            <a:solidFill>
              <a:schemeClr val="bg1"/>
            </a:solidFill>
          </a:endParaRPr>
        </a:p>
      </dsp:txBody>
      <dsp:txXfrm>
        <a:off x="3268211" y="1506436"/>
        <a:ext cx="1780641" cy="1225224"/>
      </dsp:txXfrm>
    </dsp:sp>
    <dsp:sp modelId="{51B3AD01-56FD-4571-81A0-C05DDEB48532}">
      <dsp:nvSpPr>
        <dsp:cNvPr id="0" name=""/>
        <dsp:cNvSpPr/>
      </dsp:nvSpPr>
      <dsp:spPr>
        <a:xfrm rot="16103907">
          <a:off x="4007598" y="1311839"/>
          <a:ext cx="2567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7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A11AE-A0C9-4C0F-9730-17FC3DCC29AD}">
      <dsp:nvSpPr>
        <dsp:cNvPr id="0" name=""/>
        <dsp:cNvSpPr/>
      </dsp:nvSpPr>
      <dsp:spPr>
        <a:xfrm>
          <a:off x="2746644" y="0"/>
          <a:ext cx="2738370" cy="118352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User-</a:t>
          </a:r>
          <a:r>
            <a:rPr lang="de-DE" sz="1800" kern="1200" dirty="0" err="1" smtClean="0">
              <a:solidFill>
                <a:schemeClr val="tx1"/>
              </a:solidFill>
            </a:rPr>
            <a:t>friendly</a:t>
          </a:r>
          <a:r>
            <a:rPr lang="de-DE" sz="1800" kern="1200" dirty="0" smtClean="0">
              <a:solidFill>
                <a:schemeClr val="tx1"/>
              </a:solidFill>
            </a:rPr>
            <a:t>, </a:t>
          </a:r>
          <a:r>
            <a:rPr lang="de-DE" sz="1800" kern="1200" dirty="0" err="1" smtClean="0">
              <a:solidFill>
                <a:schemeClr val="tx1"/>
              </a:solidFill>
            </a:rPr>
            <a:t>Waste</a:t>
          </a:r>
          <a:r>
            <a:rPr lang="de-DE" sz="1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err="1" smtClean="0">
              <a:solidFill>
                <a:schemeClr val="tx1"/>
              </a:solidFill>
            </a:rPr>
            <a:t>Reception</a:t>
          </a:r>
          <a:r>
            <a:rPr lang="de-DE" sz="1800" kern="1200" dirty="0" smtClean="0">
              <a:solidFill>
                <a:schemeClr val="tx1"/>
              </a:solidFill>
            </a:rPr>
            <a:t> </a:t>
          </a:r>
          <a:r>
            <a:rPr lang="de-DE" sz="1800" kern="1200" dirty="0" err="1" smtClean="0">
              <a:solidFill>
                <a:schemeClr val="tx1"/>
              </a:solidFill>
            </a:rPr>
            <a:t>Facilitities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2804419" y="57775"/>
        <a:ext cx="2622820" cy="1067975"/>
      </dsp:txXfrm>
    </dsp:sp>
    <dsp:sp modelId="{27960F35-2E87-4C8C-B874-D69972F61586}">
      <dsp:nvSpPr>
        <dsp:cNvPr id="0" name=""/>
        <dsp:cNvSpPr/>
      </dsp:nvSpPr>
      <dsp:spPr>
        <a:xfrm rot="1517675">
          <a:off x="5095632" y="2658035"/>
          <a:ext cx="4068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68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AF44-BDE7-4DD0-85F6-BC9E76962E6F}">
      <dsp:nvSpPr>
        <dsp:cNvPr id="0" name=""/>
        <dsp:cNvSpPr/>
      </dsp:nvSpPr>
      <dsp:spPr>
        <a:xfrm>
          <a:off x="5482958" y="2664284"/>
          <a:ext cx="2191839" cy="119715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solidFill>
                <a:schemeClr val="tx1"/>
              </a:solidFill>
            </a:rPr>
            <a:t>Harmonised</a:t>
          </a:r>
          <a:endParaRPr lang="de-DE" sz="1800" kern="1200" dirty="0" smtClean="0">
            <a:solidFill>
              <a:schemeClr val="tx1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>
              <a:solidFill>
                <a:schemeClr val="tx1"/>
              </a:solidFill>
            </a:rPr>
            <a:t>Financing</a:t>
          </a:r>
          <a:r>
            <a:rPr lang="de-AT" sz="1800" kern="1200" dirty="0" smtClean="0">
              <a:solidFill>
                <a:schemeClr val="tx1"/>
              </a:solidFill>
            </a:rPr>
            <a:t> Model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5541398" y="2722724"/>
        <a:ext cx="2074959" cy="1080272"/>
      </dsp:txXfrm>
    </dsp:sp>
    <dsp:sp modelId="{6411611C-1165-43EC-9C04-11384D4F1A49}">
      <dsp:nvSpPr>
        <dsp:cNvPr id="0" name=""/>
        <dsp:cNvSpPr/>
      </dsp:nvSpPr>
      <dsp:spPr>
        <a:xfrm rot="9345716">
          <a:off x="2794853" y="2637138"/>
          <a:ext cx="4258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58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DF7D4-6556-437B-8A33-47CD3167AC37}">
      <dsp:nvSpPr>
        <dsp:cNvPr id="0" name=""/>
        <dsp:cNvSpPr/>
      </dsp:nvSpPr>
      <dsp:spPr>
        <a:xfrm>
          <a:off x="874440" y="2577731"/>
          <a:ext cx="1939182" cy="11666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solidFill>
                <a:schemeClr val="tx1"/>
              </a:solidFill>
            </a:rPr>
            <a:t>Control</a:t>
          </a:r>
          <a:r>
            <a:rPr lang="de-DE" sz="1800" kern="1200" dirty="0" smtClean="0">
              <a:solidFill>
                <a:schemeClr val="tx1"/>
              </a:solidFill>
            </a:rPr>
            <a:t> Systems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931393" y="2634684"/>
        <a:ext cx="1825276" cy="10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E0C15-CF8D-452D-834A-0F1669981248}">
      <dsp:nvSpPr>
        <dsp:cNvPr id="0" name=""/>
        <dsp:cNvSpPr/>
      </dsp:nvSpPr>
      <dsp:spPr>
        <a:xfrm>
          <a:off x="2520121" y="1471077"/>
          <a:ext cx="2985791" cy="1949949"/>
        </a:xfrm>
        <a:prstGeom prst="gear9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International Implementation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Board</a:t>
          </a:r>
          <a:endParaRPr lang="en-US" sz="1800" b="1" kern="1200" dirty="0"/>
        </a:p>
      </dsp:txBody>
      <dsp:txXfrm>
        <a:off x="3042980" y="1927843"/>
        <a:ext cx="1940073" cy="1002314"/>
      </dsp:txXfrm>
    </dsp:sp>
    <dsp:sp modelId="{09A2DD12-4D00-4ECB-BAF2-AFB2A60566EA}">
      <dsp:nvSpPr>
        <dsp:cNvPr id="0" name=""/>
        <dsp:cNvSpPr/>
      </dsp:nvSpPr>
      <dsp:spPr>
        <a:xfrm>
          <a:off x="1275848" y="775403"/>
          <a:ext cx="2122255" cy="1999273"/>
        </a:xfrm>
        <a:prstGeom prst="gear6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International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Experts</a:t>
          </a:r>
          <a:endParaRPr lang="en-US" sz="1400" b="1" kern="1200" dirty="0"/>
        </a:p>
      </dsp:txBody>
      <dsp:txXfrm>
        <a:off x="1797048" y="1281768"/>
        <a:ext cx="1079855" cy="986543"/>
      </dsp:txXfrm>
    </dsp:sp>
    <dsp:sp modelId="{084F51B8-2FDC-4F61-8D07-3256DAD2A32E}">
      <dsp:nvSpPr>
        <dsp:cNvPr id="0" name=""/>
        <dsp:cNvSpPr/>
      </dsp:nvSpPr>
      <dsp:spPr>
        <a:xfrm rot="20700000">
          <a:off x="2285113" y="23549"/>
          <a:ext cx="1543945" cy="1669973"/>
        </a:xfrm>
        <a:prstGeom prst="gear6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National Experts - Ministries</a:t>
          </a:r>
          <a:endParaRPr lang="en-US" sz="1400" b="1" kern="1200" dirty="0"/>
        </a:p>
      </dsp:txBody>
      <dsp:txXfrm rot="-20700000">
        <a:off x="2616270" y="397299"/>
        <a:ext cx="881630" cy="922475"/>
      </dsp:txXfrm>
    </dsp:sp>
    <dsp:sp modelId="{53411AC6-F66C-4710-A794-DFAC2BE793AF}">
      <dsp:nvSpPr>
        <dsp:cNvPr id="0" name=""/>
        <dsp:cNvSpPr/>
      </dsp:nvSpPr>
      <dsp:spPr>
        <a:xfrm>
          <a:off x="3031251" y="1289005"/>
          <a:ext cx="2304351" cy="2304351"/>
        </a:xfrm>
        <a:prstGeom prst="circularArrow">
          <a:avLst>
            <a:gd name="adj1" fmla="val 4688"/>
            <a:gd name="adj2" fmla="val 299029"/>
            <a:gd name="adj3" fmla="val 2489351"/>
            <a:gd name="adj4" fmla="val 159202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3BCA8-24C3-419A-A185-7B077A27DAA6}">
      <dsp:nvSpPr>
        <dsp:cNvPr id="0" name=""/>
        <dsp:cNvSpPr/>
      </dsp:nvSpPr>
      <dsp:spPr>
        <a:xfrm>
          <a:off x="1450457" y="834651"/>
          <a:ext cx="1674255" cy="16742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B8CC4-7689-4E25-AC3D-8FC39250C884}">
      <dsp:nvSpPr>
        <dsp:cNvPr id="0" name=""/>
        <dsp:cNvSpPr/>
      </dsp:nvSpPr>
      <dsp:spPr>
        <a:xfrm>
          <a:off x="2118933" y="-59918"/>
          <a:ext cx="1805184" cy="18051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854BE-DA8A-42D5-9274-2E38D5C29614}">
      <dsp:nvSpPr>
        <dsp:cNvPr id="0" name=""/>
        <dsp:cNvSpPr/>
      </dsp:nvSpPr>
      <dsp:spPr>
        <a:xfrm>
          <a:off x="1235" y="1639129"/>
          <a:ext cx="2280988" cy="1881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/>
            <a:t> Project Start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400" kern="1200" dirty="0" smtClean="0"/>
            <a:t>Technical </a:t>
          </a:r>
          <a:r>
            <a:rPr lang="de-AT" sz="1400" kern="1200" dirty="0" err="1" smtClean="0"/>
            <a:t>conceptions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kern="1200" noProof="0" dirty="0" smtClean="0"/>
            <a:t>Establishing</a:t>
          </a:r>
          <a:r>
            <a:rPr lang="de-AT" sz="1400" kern="1200" dirty="0" smtClean="0"/>
            <a:t> </a:t>
          </a:r>
          <a:r>
            <a:rPr lang="de-AT" sz="1400" kern="1200" dirty="0" err="1" smtClean="0"/>
            <a:t>contacts</a:t>
          </a:r>
          <a:r>
            <a:rPr lang="de-AT" sz="1400" kern="1200" dirty="0" smtClean="0"/>
            <a:t> </a:t>
          </a:r>
          <a:r>
            <a:rPr lang="de-AT" sz="1400" kern="1200" dirty="0" err="1" smtClean="0"/>
            <a:t>to</a:t>
          </a:r>
          <a:r>
            <a:rPr lang="de-AT" sz="1400" kern="1200" dirty="0" smtClean="0"/>
            <a:t> </a:t>
          </a:r>
          <a:r>
            <a:rPr lang="de-AT" sz="1400" kern="1200" dirty="0" err="1" smtClean="0"/>
            <a:t>stakeholders</a:t>
          </a:r>
          <a:endParaRPr lang="de-DE" sz="1400" kern="1200" dirty="0"/>
        </a:p>
      </dsp:txBody>
      <dsp:txXfrm>
        <a:off x="44530" y="1682424"/>
        <a:ext cx="2194398" cy="1391604"/>
      </dsp:txXfrm>
    </dsp:sp>
    <dsp:sp modelId="{F23B9E45-24AC-414F-928B-1582549E350F}">
      <dsp:nvSpPr>
        <dsp:cNvPr id="0" name=""/>
        <dsp:cNvSpPr/>
      </dsp:nvSpPr>
      <dsp:spPr>
        <a:xfrm>
          <a:off x="960824" y="2046159"/>
          <a:ext cx="3015040" cy="3015040"/>
        </a:xfrm>
        <a:prstGeom prst="leftCircularArrow">
          <a:avLst>
            <a:gd name="adj1" fmla="val 2167"/>
            <a:gd name="adj2" fmla="val 260659"/>
            <a:gd name="adj3" fmla="val 2290717"/>
            <a:gd name="adj4" fmla="val 9279036"/>
            <a:gd name="adj5" fmla="val 2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D0679-176A-4E81-A139-F49B6C1732D5}">
      <dsp:nvSpPr>
        <dsp:cNvPr id="0" name=""/>
        <dsp:cNvSpPr/>
      </dsp:nvSpPr>
      <dsp:spPr>
        <a:xfrm>
          <a:off x="156180" y="3362508"/>
          <a:ext cx="2027545" cy="80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600" kern="1200" dirty="0" smtClean="0"/>
            <a:t>2012</a:t>
          </a:r>
          <a:endParaRPr lang="de-DE" sz="4600" kern="1200" dirty="0"/>
        </a:p>
      </dsp:txBody>
      <dsp:txXfrm>
        <a:off x="179795" y="3386123"/>
        <a:ext cx="1980315" cy="759057"/>
      </dsp:txXfrm>
    </dsp:sp>
    <dsp:sp modelId="{A9680915-6465-44E2-837B-B25AE01D2FF1}">
      <dsp:nvSpPr>
        <dsp:cNvPr id="0" name=""/>
        <dsp:cNvSpPr/>
      </dsp:nvSpPr>
      <dsp:spPr>
        <a:xfrm>
          <a:off x="2880325" y="1152126"/>
          <a:ext cx="2551308" cy="3689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dirty="0" smtClean="0">
              <a:solidFill>
                <a:srgbClr val="FF0000"/>
              </a:solidFill>
            </a:rPr>
            <a:t>1st IIB Meeting</a:t>
          </a:r>
          <a:endParaRPr lang="de-DE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dirty="0" smtClean="0"/>
            <a:t>Study </a:t>
          </a:r>
          <a:r>
            <a:rPr lang="de-AT" sz="1800" kern="1200" dirty="0" err="1" smtClean="0"/>
            <a:t>Visit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to</a:t>
          </a:r>
          <a:r>
            <a:rPr lang="de-AT" sz="1800" kern="1200" dirty="0" smtClean="0"/>
            <a:t> Rhine Region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dirty="0" smtClean="0"/>
            <a:t>Pilot Tests &amp; </a:t>
          </a:r>
          <a:r>
            <a:rPr lang="de-AT" sz="1800" kern="1200" dirty="0" err="1" smtClean="0"/>
            <a:t>Investigations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dirty="0" smtClean="0"/>
            <a:t>Processing </a:t>
          </a:r>
          <a:r>
            <a:rPr lang="de-AT" sz="1800" kern="1200" dirty="0" err="1" smtClean="0"/>
            <a:t>of</a:t>
          </a:r>
          <a:r>
            <a:rPr lang="de-AT" sz="1800" kern="1200" dirty="0" smtClean="0"/>
            <a:t> Data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800" kern="1200" dirty="0" err="1" smtClean="0"/>
            <a:t>Draft</a:t>
          </a:r>
          <a:r>
            <a:rPr lang="de-AT" sz="1800" kern="1200" dirty="0" smtClean="0"/>
            <a:t> </a:t>
          </a:r>
          <a:r>
            <a:rPr lang="de-AT" sz="1800" kern="1200" dirty="0" err="1" smtClean="0"/>
            <a:t>Convention</a:t>
          </a:r>
          <a:endParaRPr lang="de-DE" sz="1800" kern="1200" dirty="0"/>
        </a:p>
      </dsp:txBody>
      <dsp:txXfrm>
        <a:off x="2955050" y="2017473"/>
        <a:ext cx="2401858" cy="2749496"/>
      </dsp:txXfrm>
    </dsp:sp>
    <dsp:sp modelId="{0ACB8C06-5DAE-47E8-8725-BE0098FD8B39}">
      <dsp:nvSpPr>
        <dsp:cNvPr id="0" name=""/>
        <dsp:cNvSpPr/>
      </dsp:nvSpPr>
      <dsp:spPr>
        <a:xfrm>
          <a:off x="3708686" y="-229326"/>
          <a:ext cx="3132078" cy="3043955"/>
        </a:xfrm>
        <a:prstGeom prst="circularArrow">
          <a:avLst>
            <a:gd name="adj1" fmla="val 2147"/>
            <a:gd name="adj2" fmla="val 258061"/>
            <a:gd name="adj3" fmla="val 20304714"/>
            <a:gd name="adj4" fmla="val 13313796"/>
            <a:gd name="adj5" fmla="val 25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D8C93-1924-4DA3-AB00-7333C44F650A}">
      <dsp:nvSpPr>
        <dsp:cNvPr id="0" name=""/>
        <dsp:cNvSpPr/>
      </dsp:nvSpPr>
      <dsp:spPr>
        <a:xfrm>
          <a:off x="3180760" y="323566"/>
          <a:ext cx="2027545" cy="80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600" kern="1200" dirty="0" smtClean="0"/>
            <a:t>2013</a:t>
          </a:r>
          <a:endParaRPr lang="de-DE" sz="4600" kern="1200" dirty="0"/>
        </a:p>
      </dsp:txBody>
      <dsp:txXfrm>
        <a:off x="3204375" y="347181"/>
        <a:ext cx="1980315" cy="759057"/>
      </dsp:txXfrm>
    </dsp:sp>
    <dsp:sp modelId="{B01D7269-BCAA-4F19-A9D1-0A022B4B886B}">
      <dsp:nvSpPr>
        <dsp:cNvPr id="0" name=""/>
        <dsp:cNvSpPr/>
      </dsp:nvSpPr>
      <dsp:spPr>
        <a:xfrm>
          <a:off x="5760634" y="72002"/>
          <a:ext cx="2280988" cy="4301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</a:t>
          </a:r>
          <a:r>
            <a:rPr lang="de-AT" sz="1600" kern="1200" dirty="0" smtClean="0">
              <a:solidFill>
                <a:srgbClr val="FF0000"/>
              </a:solidFill>
            </a:rPr>
            <a:t>2nd IIB Meeting</a:t>
          </a:r>
          <a:endParaRPr lang="de-DE" sz="1600" kern="1200" dirty="0">
            <a:solidFill>
              <a:srgbClr val="FF0000"/>
            </a:solidFill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Update </a:t>
          </a:r>
          <a:r>
            <a:rPr lang="de-AT" sz="1600" kern="1200" dirty="0" err="1" smtClean="0"/>
            <a:t>of</a:t>
          </a:r>
          <a:r>
            <a:rPr lang="de-AT" sz="1600" kern="1200" dirty="0" smtClean="0"/>
            <a:t> </a:t>
          </a:r>
          <a:r>
            <a:rPr lang="de-AT" sz="1600" kern="1200" dirty="0" err="1" smtClean="0"/>
            <a:t>Convention</a:t>
          </a:r>
          <a:endParaRPr lang="de-DE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</a:t>
          </a:r>
          <a:r>
            <a:rPr lang="de-AT" sz="1600" kern="1200" dirty="0" err="1" smtClean="0"/>
            <a:t>Finalise</a:t>
          </a:r>
          <a:r>
            <a:rPr lang="de-AT" sz="1600" kern="1200" dirty="0" smtClean="0"/>
            <a:t> </a:t>
          </a:r>
          <a:r>
            <a:rPr lang="de-AT" sz="1600" kern="1200" dirty="0" err="1" smtClean="0"/>
            <a:t>technical</a:t>
          </a:r>
          <a:r>
            <a:rPr lang="de-AT" sz="1600" kern="1200" dirty="0" smtClean="0"/>
            <a:t> </a:t>
          </a:r>
          <a:r>
            <a:rPr lang="de-AT" sz="1600" kern="1200" dirty="0" err="1" smtClean="0"/>
            <a:t>concepts</a:t>
          </a:r>
          <a:endParaRPr lang="de-DE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</a:t>
          </a:r>
          <a:r>
            <a:rPr lang="de-AT" sz="1600" kern="1200" dirty="0" smtClean="0">
              <a:solidFill>
                <a:srgbClr val="FF0000"/>
              </a:solidFill>
            </a:rPr>
            <a:t>19./20.6. ICPDR</a:t>
          </a:r>
          <a:endParaRPr lang="de-DE" sz="1600" kern="1200" dirty="0">
            <a:solidFill>
              <a:srgbClr val="FF0000"/>
            </a:solidFill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>
              <a:solidFill>
                <a:srgbClr val="FF0000"/>
              </a:solidFill>
            </a:rPr>
            <a:t> 3rd IIB Meeting – 9.7.2014</a:t>
          </a:r>
          <a:endParaRPr lang="de-DE" sz="1600" kern="1200" dirty="0">
            <a:solidFill>
              <a:srgbClr val="FF0000"/>
            </a:solidFill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Final </a:t>
          </a:r>
          <a:r>
            <a:rPr lang="de-AT" sz="1600" kern="1200" dirty="0" err="1" smtClean="0"/>
            <a:t>Convention</a:t>
          </a:r>
          <a:r>
            <a:rPr lang="de-AT" sz="1600" kern="1200" dirty="0" smtClean="0"/>
            <a:t> </a:t>
          </a:r>
          <a:endParaRPr lang="de-DE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Implementation </a:t>
          </a:r>
          <a:r>
            <a:rPr lang="de-AT" sz="1600" kern="1200" dirty="0" err="1" smtClean="0"/>
            <a:t>Strategies</a:t>
          </a:r>
          <a:endParaRPr lang="de-DE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Final Project Event: 9.9.2014 -  HU</a:t>
          </a:r>
          <a:endParaRPr lang="de-DE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 Project End</a:t>
          </a:r>
          <a:endParaRPr lang="de-DE" sz="1600" kern="1200" dirty="0">
            <a:solidFill>
              <a:srgbClr val="FF000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de-AT" sz="1600" kern="1200" dirty="0" smtClean="0"/>
            <a:t> </a:t>
          </a:r>
          <a:r>
            <a:rPr lang="de-AT" sz="1600" i="1" u="sng" kern="1200" dirty="0" smtClean="0"/>
            <a:t>Start </a:t>
          </a:r>
          <a:r>
            <a:rPr lang="de-AT" sz="1600" i="1" u="sng" kern="1200" dirty="0" err="1" smtClean="0"/>
            <a:t>of</a:t>
          </a:r>
          <a:r>
            <a:rPr lang="de-AT" sz="1600" i="1" u="sng" kern="1200" dirty="0" smtClean="0"/>
            <a:t> </a:t>
          </a:r>
          <a:r>
            <a:rPr lang="en-AU" sz="1600" i="1" u="sng" kern="1200" noProof="0" dirty="0" smtClean="0"/>
            <a:t>negotiation</a:t>
          </a:r>
          <a:r>
            <a:rPr lang="de-AT" sz="1600" i="1" u="sng" kern="1200" dirty="0" smtClean="0"/>
            <a:t> </a:t>
          </a:r>
          <a:r>
            <a:rPr lang="de-AT" sz="1600" i="1" u="sng" kern="1200" dirty="0" err="1" smtClean="0"/>
            <a:t>phase</a:t>
          </a:r>
          <a:endParaRPr lang="de-DE" sz="1600" i="1" u="sng" kern="1200" dirty="0" smtClean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600" kern="1200" dirty="0"/>
        </a:p>
      </dsp:txBody>
      <dsp:txXfrm>
        <a:off x="5827442" y="138810"/>
        <a:ext cx="2147372" cy="3245758"/>
      </dsp:txXfrm>
    </dsp:sp>
    <dsp:sp modelId="{3352C3ED-37BD-4290-8C0E-4D2E39DD0D04}">
      <dsp:nvSpPr>
        <dsp:cNvPr id="0" name=""/>
        <dsp:cNvSpPr/>
      </dsp:nvSpPr>
      <dsp:spPr>
        <a:xfrm>
          <a:off x="5976669" y="4320483"/>
          <a:ext cx="2027545" cy="806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600" kern="1200" dirty="0" smtClean="0"/>
            <a:t>2014</a:t>
          </a:r>
          <a:endParaRPr lang="de-DE" sz="4600" kern="1200" dirty="0"/>
        </a:p>
      </dsp:txBody>
      <dsp:txXfrm>
        <a:off x="6000284" y="4344098"/>
        <a:ext cx="1980315" cy="75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716FD-ABD3-4FC8-B35C-59794B4BB6DF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6852F-FA30-41CC-B16E-CA58F7354B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71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8BCFE-0992-471A-903E-0A70949327C4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F8C11-E4A1-497A-9E54-AA91672EED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9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8C11-E4A1-497A-9E54-AA91672EED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85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eaLnBrk="1" hangingPunct="1"/>
            <a:fld id="{22D5D25C-2251-4C9B-9C09-DAF6B2B0A717}" type="slidenum">
              <a:rPr lang="de-AT" smtClean="0"/>
              <a:pPr eaLnBrk="1" hangingPunct="1"/>
              <a:t>27</a:t>
            </a:fld>
            <a:endParaRPr lang="de-A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2C191-0DB9-4755-A07D-5F49A6D698C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03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8C11-E4A1-497A-9E54-AA91672EED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47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8C11-E4A1-497A-9E54-AA91672EED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34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8C11-E4A1-497A-9E54-AA91672EEDE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3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most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input </a:t>
            </a:r>
            <a:r>
              <a:rPr lang="hu-HU" baseline="0" dirty="0" err="1" smtClean="0"/>
              <a:t>parameters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mentioned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researched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project, </a:t>
            </a:r>
            <a:r>
              <a:rPr lang="hu-HU" baseline="0" dirty="0" err="1" smtClean="0"/>
              <a:t>however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uncertainty</a:t>
            </a:r>
            <a:r>
              <a:rPr lang="hu-HU" baseline="0" dirty="0" smtClean="0"/>
              <a:t>  and </a:t>
            </a:r>
            <a:r>
              <a:rPr lang="hu-HU" baseline="0" dirty="0" err="1" smtClean="0"/>
              <a:t>lack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data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exists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8C11-E4A1-497A-9E54-AA91672EEDE0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37928550" indent="-37471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marL="48499713" indent="-47129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marL="48958500" indent="-471297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494157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498729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503301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50787300" indent="-47129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algn="r" eaLnBrk="1" hangingPunct="1"/>
            <a:fld id="{159AF970-2918-49FE-815F-4A9173E63C95}" type="slidenum">
              <a:rPr lang="de-AT" altLang="de-DE" sz="1200"/>
              <a:pPr algn="r" eaLnBrk="1" hangingPunct="1"/>
              <a:t>15</a:t>
            </a:fld>
            <a:endParaRPr lang="de-AT" altLang="de-DE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endParaRPr lang="en-GB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8C11-E4A1-497A-9E54-AA91672EEDE0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7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F8C11-E4A1-497A-9E54-AA91672EEDE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62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640"/>
            <a:ext cx="2909962" cy="11712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95883"/>
            <a:ext cx="4858512" cy="34747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96" y="188640"/>
            <a:ext cx="2937444" cy="1149646"/>
          </a:xfrm>
          <a:prstGeom prst="rect">
            <a:avLst/>
          </a:prstGeom>
        </p:spPr>
      </p:pic>
      <p:pic>
        <p:nvPicPr>
          <p:cNvPr id="14" name="Grafik 14"/>
          <p:cNvPicPr preferRelativeResize="0"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1610"/>
            <a:ext cx="1152128" cy="10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4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19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31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A50D42-C9CD-4801-B293-61D1F53EC57E}" type="datetimeFigureOut">
              <a:rPr lang="de-DE" smtClean="0"/>
              <a:pPr/>
              <a:t>26.03.2014</a:t>
            </a:fld>
            <a:endParaRPr lang="de-DE" dirty="0"/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pic>
        <p:nvPicPr>
          <p:cNvPr id="13" name="Picture 23" descr="wanda_welle_0909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9144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7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43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 descr="wanda_welle_0909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9144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cxnSp>
        <p:nvCxnSpPr>
          <p:cNvPr id="23" name="Gerade Verbindung 22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3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wanda_welle_0909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9144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cxnSp>
        <p:nvCxnSpPr>
          <p:cNvPr id="26" name="Gerade Verbindung 25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8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" descr="wanda_welle_0909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9144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7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wanda_welle_0909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9144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5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 descr="wanda_welle_0909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91440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476672"/>
            <a:ext cx="1883103" cy="737002"/>
          </a:xfrm>
          <a:prstGeom prst="rect">
            <a:avLst/>
          </a:prstGeom>
        </p:spPr>
      </p:pic>
      <p:cxnSp>
        <p:nvCxnSpPr>
          <p:cNvPr id="15" name="Gerade Verbindung 14"/>
          <p:cNvCxnSpPr/>
          <p:nvPr userDrawn="1"/>
        </p:nvCxnSpPr>
        <p:spPr>
          <a:xfrm>
            <a:off x="395536" y="1108118"/>
            <a:ext cx="662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395536" y="1180126"/>
            <a:ext cx="66247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t>26.03.2014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99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7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-wandaproject.eu/pilotac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4.png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danube-region.e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southeast-europe.net/en/about_see/danubeprogramme/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4176464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AT" sz="4900" b="1" dirty="0" smtClean="0"/>
              <a:t>CO-WANDA</a:t>
            </a:r>
            <a:r>
              <a:rPr lang="de-AT" sz="1100" dirty="0" smtClean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 err="1" smtClean="0"/>
              <a:t>COnvention</a:t>
            </a:r>
            <a:r>
              <a:rPr lang="de-AT" sz="3600" dirty="0" smtClean="0"/>
              <a:t> </a:t>
            </a:r>
            <a:r>
              <a:rPr lang="de-AT" sz="3600" dirty="0" err="1" smtClean="0"/>
              <a:t>for</a:t>
            </a:r>
            <a:r>
              <a:rPr lang="de-AT" sz="3600" dirty="0" smtClean="0"/>
              <a:t> </a:t>
            </a:r>
            <a:r>
              <a:rPr lang="de-AT" sz="3600" dirty="0" err="1" smtClean="0"/>
              <a:t>WAste</a:t>
            </a:r>
            <a:r>
              <a:rPr lang="de-AT" sz="3600" dirty="0" smtClean="0"/>
              <a:t> </a:t>
            </a:r>
            <a:r>
              <a:rPr lang="de-AT" sz="3600" dirty="0" err="1" smtClean="0"/>
              <a:t>management</a:t>
            </a:r>
            <a:r>
              <a:rPr lang="de-AT" sz="3600" dirty="0" smtClean="0"/>
              <a:t> </a:t>
            </a:r>
            <a:r>
              <a:rPr lang="de-AT" sz="3600" dirty="0" err="1" smtClean="0"/>
              <a:t>for</a:t>
            </a:r>
            <a:r>
              <a:rPr lang="de-AT" sz="3600" dirty="0" smtClean="0"/>
              <a:t> </a:t>
            </a:r>
            <a:r>
              <a:rPr lang="de-AT" sz="3600" dirty="0" err="1" smtClean="0"/>
              <a:t>inland</a:t>
            </a:r>
            <a:r>
              <a:rPr lang="de-AT" sz="3600" dirty="0" smtClean="0"/>
              <a:t> Navigation on </a:t>
            </a:r>
            <a:r>
              <a:rPr lang="de-AT" sz="3600" dirty="0" err="1" smtClean="0"/>
              <a:t>the</a:t>
            </a:r>
            <a:r>
              <a:rPr lang="de-AT" sz="3600" dirty="0" smtClean="0"/>
              <a:t> </a:t>
            </a:r>
            <a:r>
              <a:rPr lang="de-AT" sz="3600" dirty="0" err="1" smtClean="0"/>
              <a:t>DAnube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600" dirty="0"/>
              <a:t/>
            </a:r>
            <a:br>
              <a:rPr lang="de-AT" sz="3600" dirty="0"/>
            </a:b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200" dirty="0" smtClean="0"/>
              <a:t>Hans Berger, </a:t>
            </a:r>
            <a:r>
              <a:rPr lang="de-AT" sz="3200" dirty="0" err="1" smtClean="0"/>
              <a:t>viadonau</a:t>
            </a:r>
            <a:r>
              <a:rPr lang="de-AT" sz="3200" dirty="0" smtClean="0"/>
              <a:t> - AT</a:t>
            </a:r>
            <a:r>
              <a:rPr lang="de-AT" sz="2800" dirty="0" smtClean="0"/>
              <a:t/>
            </a:r>
            <a:br>
              <a:rPr lang="de-AT" sz="2800" dirty="0" smtClean="0"/>
            </a:br>
            <a:endParaRPr lang="de-DE" sz="3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36096" y="5157192"/>
            <a:ext cx="331236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de-AT" sz="2400" dirty="0" err="1" smtClean="0"/>
              <a:t>Belgrade</a:t>
            </a:r>
            <a:r>
              <a:rPr lang="de-AT" sz="2400" dirty="0" smtClean="0"/>
              <a:t>, 27.03.2014</a:t>
            </a:r>
            <a:endParaRPr lang="de-DE" sz="28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67544" y="2492896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7544" y="4941168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67544" y="256490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539552" y="502209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1484" y="125760"/>
            <a:ext cx="8229600" cy="1143000"/>
          </a:xfrm>
        </p:spPr>
        <p:txBody>
          <a:bodyPr/>
          <a:lstStyle/>
          <a:p>
            <a:pPr algn="l"/>
            <a:r>
              <a:rPr lang="de-AT" b="1" dirty="0" smtClean="0"/>
              <a:t>International </a:t>
            </a:r>
            <a:r>
              <a:rPr lang="de-AT" b="1" dirty="0" err="1" smtClean="0"/>
              <a:t>Observers</a:t>
            </a:r>
            <a:endParaRPr lang="de-DE" b="1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"/>
          </p:nvPr>
        </p:nvSpPr>
        <p:spPr>
          <a:xfrm>
            <a:off x="2503950" y="1556792"/>
            <a:ext cx="6176876" cy="4968552"/>
          </a:xfrm>
        </p:spPr>
        <p:txBody>
          <a:bodyPr anchor="t"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Danube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Commission</a:t>
            </a:r>
            <a:endParaRPr lang="de-AT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International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Commission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for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the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Protection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b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of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the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Danube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 River </a:t>
            </a: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International 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Sava River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Basin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Commission</a:t>
            </a:r>
            <a:endParaRPr lang="de-AT" sz="2400" b="1" dirty="0">
              <a:solidFill>
                <a:schemeClr val="tx2"/>
              </a:solidFill>
              <a:latin typeface="Calibri" pitchFamily="34" charset="0"/>
            </a:endParaRP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Central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Commission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for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the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Navigation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of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latin typeface="Calibri" pitchFamily="34" charset="0"/>
              </a:rPr>
              <a:t>the</a:t>
            </a:r>
            <a:r>
              <a:rPr lang="de-AT" sz="2400" b="1" dirty="0">
                <a:solidFill>
                  <a:schemeClr val="tx2"/>
                </a:solidFill>
                <a:latin typeface="Calibri" pitchFamily="34" charset="0"/>
              </a:rPr>
              <a:t> Rhine</a:t>
            </a: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Austrian Federal </a:t>
            </a: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Ministry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for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 Transport, Innovation </a:t>
            </a: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and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 Technology</a:t>
            </a: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AT" sz="2400" b="1" dirty="0" err="1" smtClean="0">
                <a:solidFill>
                  <a:schemeClr val="tx2"/>
                </a:solidFill>
                <a:latin typeface="Calibri" pitchFamily="34" charset="0"/>
              </a:rPr>
              <a:t>Bilgenentwässerungsverband</a:t>
            </a:r>
            <a:r>
              <a:rPr lang="de-AT" sz="2400" b="1" dirty="0" smtClean="0">
                <a:solidFill>
                  <a:schemeClr val="tx2"/>
                </a:solidFill>
                <a:latin typeface="Calibri" pitchFamily="34" charset="0"/>
              </a:rPr>
              <a:t>, Germany</a:t>
            </a:r>
            <a:endParaRPr lang="de-AT" sz="2400" b="1" dirty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AT" sz="2400" dirty="0">
              <a:solidFill>
                <a:srgbClr val="1E3A6C"/>
              </a:solidFill>
              <a:latin typeface="Calibri" pitchFamily="34" charset="0"/>
            </a:endParaRPr>
          </a:p>
          <a:p>
            <a:endParaRPr lang="de-DE" sz="2400" dirty="0"/>
          </a:p>
        </p:txBody>
      </p:sp>
      <p:pic>
        <p:nvPicPr>
          <p:cNvPr id="23" name="Picture 9" descr="DC-new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08" y="1268760"/>
            <a:ext cx="1205821" cy="9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icpdr_Logo4c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12" y="2348880"/>
            <a:ext cx="1903833" cy="8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cn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39" y="4178978"/>
            <a:ext cx="1071390" cy="6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 descr="LOGO Sava Commissi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06" y="3356992"/>
            <a:ext cx="2347044" cy="4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55" y="5229200"/>
            <a:ext cx="14859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16863" cy="647700"/>
          </a:xfrm>
        </p:spPr>
        <p:txBody>
          <a:bodyPr/>
          <a:lstStyle/>
          <a:p>
            <a:r>
              <a:rPr lang="de-AT" dirty="0" err="1" smtClean="0"/>
              <a:t>Objectives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CO-WANDA</a:t>
            </a:r>
            <a:endParaRPr lang="de-DE" dirty="0" smtClean="0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395288" y="1412776"/>
            <a:ext cx="8229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Improvement</a:t>
            </a: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Ship</a:t>
            </a: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Waste</a:t>
            </a: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Management</a:t>
            </a:r>
            <a:endParaRPr lang="de-DE" sz="2800" b="1" dirty="0">
              <a:solidFill>
                <a:srgbClr val="1E3A6C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Waste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Prevention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Pretreatment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Network </a:t>
            </a:r>
            <a:r>
              <a:rPr lang="de-AT" sz="2400" dirty="0" err="1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AT" sz="2400" dirty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2400" dirty="0" err="1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Waste</a:t>
            </a:r>
            <a:r>
              <a:rPr lang="de-AT" sz="2400" dirty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2400" dirty="0" err="1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Reception</a:t>
            </a:r>
            <a:r>
              <a:rPr lang="de-AT" sz="2400" dirty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AT" sz="2400" dirty="0" err="1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Facilities</a:t>
            </a:r>
            <a:r>
              <a:rPr lang="de-AT" sz="2400" dirty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AT" sz="2400" dirty="0" err="1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Financing</a:t>
            </a:r>
            <a:r>
              <a:rPr lang="de-AT" sz="2400" dirty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Model </a:t>
            </a:r>
          </a:p>
          <a:p>
            <a:pPr marL="914400" lvl="2" indent="0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</a:pPr>
            <a:endParaRPr lang="de-AT" sz="2400" dirty="0" smtClean="0">
              <a:solidFill>
                <a:srgbClr val="1E3A6C"/>
              </a:solidFill>
              <a:latin typeface="Calibri" pitchFamily="34" charset="0"/>
              <a:cs typeface="Calibri" pitchFamily="34" charset="0"/>
              <a:sym typeface="Wingdings"/>
            </a:endParaRPr>
          </a:p>
          <a:p>
            <a:pPr marL="914400" lvl="2" indent="0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</a:pPr>
            <a:endParaRPr lang="de-DE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Pilottests </a:t>
            </a:r>
            <a:endParaRPr lang="de-DE" sz="2800" b="1" dirty="0">
              <a:solidFill>
                <a:srgbClr val="1E3A6C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DE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Electronic Vignette System</a:t>
            </a:r>
            <a:r>
              <a:rPr lang="de-DE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dirty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in AT, SK, HU, HR, RO, </a:t>
            </a:r>
            <a:r>
              <a:rPr lang="de-DE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BG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River Information Services in HU, RO, RS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Connect Maritime 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Danube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Ports in RO (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Galati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Tulcea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</a:pP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E3A7C"/>
              </a:buClr>
              <a:buFontTx/>
              <a:buChar char="•"/>
            </a:pP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International </a:t>
            </a: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Danube</a:t>
            </a: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Ship</a:t>
            </a: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Waste</a:t>
            </a:r>
            <a:r>
              <a:rPr lang="de-DE" sz="2800" b="1" dirty="0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1E3A6C"/>
                </a:solidFill>
                <a:latin typeface="Calibri" pitchFamily="34" charset="0"/>
                <a:cs typeface="Calibri" pitchFamily="34" charset="0"/>
              </a:rPr>
              <a:t>Convention</a:t>
            </a:r>
            <a:endParaRPr lang="de-DE" sz="2800" b="1" dirty="0">
              <a:solidFill>
                <a:srgbClr val="1E3A6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3" name="Picture 4" descr="Müllplatz gesam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803104" cy="137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0" y="242088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775985" y="1412776"/>
            <a:ext cx="5005870" cy="3390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 smtClean="0"/>
              <a:t>Technical Part</a:t>
            </a:r>
            <a:endParaRPr lang="de-DE" sz="3200" dirty="0"/>
          </a:p>
        </p:txBody>
      </p:sp>
      <p:sp>
        <p:nvSpPr>
          <p:cNvPr id="8" name="Rechteck 7"/>
          <p:cNvSpPr/>
          <p:nvPr/>
        </p:nvSpPr>
        <p:spPr>
          <a:xfrm>
            <a:off x="1726370" y="5877272"/>
            <a:ext cx="5005870" cy="8401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 smtClean="0"/>
              <a:t>Legal-Administrative Part</a:t>
            </a:r>
            <a:endParaRPr lang="de-DE" sz="3200" dirty="0"/>
          </a:p>
        </p:txBody>
      </p:sp>
      <p:sp>
        <p:nvSpPr>
          <p:cNvPr id="2" name="Pfeil nach unten 1"/>
          <p:cNvSpPr/>
          <p:nvPr/>
        </p:nvSpPr>
        <p:spPr>
          <a:xfrm>
            <a:off x="3864217" y="4812004"/>
            <a:ext cx="730176" cy="108012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8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497" y="142466"/>
            <a:ext cx="6610397" cy="833480"/>
          </a:xfrm>
        </p:spPr>
        <p:txBody>
          <a:bodyPr/>
          <a:lstStyle/>
          <a:p>
            <a:r>
              <a:rPr lang="de-AT" sz="3200" dirty="0" err="1" smtClean="0"/>
              <a:t>Waste</a:t>
            </a:r>
            <a:r>
              <a:rPr lang="de-AT" sz="3200" dirty="0" smtClean="0"/>
              <a:t> </a:t>
            </a:r>
            <a:r>
              <a:rPr lang="de-AT" sz="3200" dirty="0" err="1" smtClean="0"/>
              <a:t>Prevention</a:t>
            </a:r>
            <a:r>
              <a:rPr lang="de-AT" sz="3200" dirty="0" smtClean="0"/>
              <a:t> &amp; </a:t>
            </a:r>
            <a:r>
              <a:rPr lang="de-AT" sz="3200" dirty="0" err="1" smtClean="0"/>
              <a:t>Pre</a:t>
            </a:r>
            <a:r>
              <a:rPr lang="de-AT" sz="3200" dirty="0" smtClean="0"/>
              <a:t>-treatment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9144000" cy="602475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70" y="483704"/>
            <a:ext cx="2200930" cy="861392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7419742" y="5301208"/>
            <a:ext cx="1644162" cy="808894"/>
            <a:chOff x="7429501" y="1943099"/>
            <a:chExt cx="1644162" cy="808894"/>
          </a:xfrm>
        </p:grpSpPr>
        <p:sp>
          <p:nvSpPr>
            <p:cNvPr id="13" name="Rechteck 12"/>
            <p:cNvSpPr/>
            <p:nvPr/>
          </p:nvSpPr>
          <p:spPr>
            <a:xfrm>
              <a:off x="7429501" y="1943099"/>
              <a:ext cx="1644162" cy="4044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Operation</a:t>
              </a:r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429501" y="2347546"/>
              <a:ext cx="1644161" cy="40444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Maintenance</a:t>
              </a:r>
              <a:endParaRPr lang="de-DE" dirty="0"/>
            </a:p>
          </p:txBody>
        </p:sp>
      </p:grpSp>
      <p:sp>
        <p:nvSpPr>
          <p:cNvPr id="16" name="Rechteck 15"/>
          <p:cNvSpPr/>
          <p:nvPr/>
        </p:nvSpPr>
        <p:spPr>
          <a:xfrm>
            <a:off x="26141" y="2165188"/>
            <a:ext cx="1644161" cy="4044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Cargo </a:t>
            </a:r>
            <a:r>
              <a:rPr lang="de-AT" dirty="0" err="1" smtClean="0"/>
              <a:t>related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419743" y="2465295"/>
            <a:ext cx="1644163" cy="1230925"/>
            <a:chOff x="7429500" y="4331677"/>
            <a:chExt cx="1644163" cy="1230925"/>
          </a:xfrm>
        </p:grpSpPr>
        <p:sp>
          <p:nvSpPr>
            <p:cNvPr id="17" name="Rechteck 16"/>
            <p:cNvSpPr/>
            <p:nvPr/>
          </p:nvSpPr>
          <p:spPr>
            <a:xfrm>
              <a:off x="7429502" y="4331677"/>
              <a:ext cx="1644161" cy="4044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Living</a:t>
              </a:r>
              <a:endParaRPr lang="de-DE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7429500" y="4744916"/>
              <a:ext cx="1644161" cy="4044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Working</a:t>
              </a:r>
              <a:endParaRPr lang="de-DE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7429502" y="5158155"/>
              <a:ext cx="1644161" cy="40444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err="1" smtClean="0"/>
                <a:t>Tourism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P10104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60" y="1248940"/>
            <a:ext cx="3020005" cy="21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4392488" cy="4896543"/>
          </a:xfrm>
        </p:spPr>
        <p:txBody>
          <a:bodyPr/>
          <a:lstStyle/>
          <a:p>
            <a:pPr>
              <a:buNone/>
            </a:pPr>
            <a:r>
              <a:rPr lang="hu-HU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Types</a:t>
            </a:r>
            <a:r>
              <a:rPr lang="hu-HU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of </a:t>
            </a:r>
            <a:r>
              <a:rPr lang="hu-HU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WRFs</a:t>
            </a:r>
            <a:endParaRPr lang="hu-HU" sz="2800" dirty="0" smtClean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r>
              <a:rPr lang="de-AT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Waste</a:t>
            </a:r>
            <a:r>
              <a:rPr lang="de-AT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r>
              <a:rPr lang="de-AT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Collection</a:t>
            </a:r>
            <a:r>
              <a:rPr lang="de-AT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r>
              <a:rPr lang="de-AT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Vessels</a:t>
            </a:r>
            <a:r>
              <a:rPr lang="de-AT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endParaRPr lang="de-AT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r>
              <a:rPr lang="de-AT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Suction</a:t>
            </a:r>
            <a:r>
              <a:rPr lang="de-AT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Trucks</a:t>
            </a:r>
            <a:endParaRPr lang="de-AT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r>
              <a:rPr lang="de-AT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Onshore</a:t>
            </a:r>
            <a:r>
              <a:rPr lang="de-AT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r>
              <a:rPr lang="de-AT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stations</a:t>
            </a:r>
            <a:endParaRPr lang="de-AT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0" indent="0">
              <a:buNone/>
            </a:pPr>
            <a:endParaRPr lang="de-AT" b="1" u="sng" dirty="0" smtClean="0"/>
          </a:p>
          <a:p>
            <a:pPr marL="0" indent="0">
              <a:buNone/>
            </a:pPr>
            <a:r>
              <a:rPr lang="de-AT" sz="2800" b="1" u="sng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Criteria</a:t>
            </a:r>
            <a:r>
              <a:rPr lang="de-AT" sz="2800" b="1" u="sng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r>
              <a:rPr lang="de-AT" sz="2800" b="1" u="sng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for</a:t>
            </a:r>
            <a:r>
              <a:rPr lang="de-AT" sz="2800" b="1" u="sng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r>
              <a:rPr lang="de-AT" sz="2800" b="1" u="sng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Assessement</a:t>
            </a:r>
            <a:r>
              <a:rPr lang="de-AT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:</a:t>
            </a:r>
            <a:endParaRPr lang="de-AT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0" indent="0">
              <a:buNone/>
            </a:pPr>
            <a:r>
              <a:rPr lang="de-AT" sz="20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Availability</a:t>
            </a:r>
            <a:r>
              <a:rPr lang="de-AT" sz="20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, </a:t>
            </a:r>
            <a:r>
              <a:rPr lang="de-AT" sz="20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pre-announcement</a:t>
            </a:r>
            <a:r>
              <a:rPr lang="de-AT" sz="20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time, </a:t>
            </a:r>
            <a:r>
              <a:rPr lang="de-AT" sz="20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adapability</a:t>
            </a:r>
            <a:r>
              <a:rPr lang="de-AT" sz="20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in </a:t>
            </a:r>
            <a:r>
              <a:rPr lang="de-AT" sz="20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the</a:t>
            </a:r>
            <a:r>
              <a:rPr lang="de-AT" sz="20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r>
              <a:rPr lang="de-AT" sz="20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future</a:t>
            </a:r>
            <a:r>
              <a:rPr lang="de-AT" sz="20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, </a:t>
            </a:r>
            <a:r>
              <a:rPr lang="de-AT" sz="2000" b="1" dirty="0" err="1" smtClean="0">
                <a:solidFill>
                  <a:srgbClr val="FF0000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costs</a:t>
            </a:r>
            <a:r>
              <a:rPr lang="de-AT" sz="20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endParaRPr lang="de-AT" sz="2000" b="1" dirty="0">
              <a:solidFill>
                <a:srgbClr val="FF0000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0" indent="0">
              <a:buNone/>
            </a:pPr>
            <a:endParaRPr lang="de-AT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0" indent="0" algn="ctr">
              <a:buNone/>
            </a:pP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modified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br>
              <a:rPr lang="de-AT" sz="24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</a:b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Cost-effectiveness</a:t>
            </a: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</a:t>
            </a:r>
            <a:r>
              <a:rPr lang="de-AT" sz="24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analysis</a:t>
            </a:r>
            <a:endParaRPr lang="de-AT" sz="24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3145"/>
            <a:ext cx="2362200" cy="33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T:\03-Projekte\COWANDA\06 Implementation\WP4_Pilots\4.1_Vignettes\02_Implementation_AT\03_Photos Pilots AT\P1000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81001"/>
            <a:ext cx="2907748" cy="19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feil nach rechts 5"/>
          <p:cNvSpPr/>
          <p:nvPr/>
        </p:nvSpPr>
        <p:spPr>
          <a:xfrm rot="5400000">
            <a:off x="2195736" y="5445224"/>
            <a:ext cx="504056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10397" cy="1143000"/>
          </a:xfrm>
        </p:spPr>
        <p:txBody>
          <a:bodyPr/>
          <a:lstStyle/>
          <a:p>
            <a:r>
              <a:rPr lang="hu-HU" dirty="0" smtClean="0"/>
              <a:t>Network of </a:t>
            </a:r>
            <a:r>
              <a:rPr lang="hu-HU" dirty="0" err="1" smtClean="0"/>
              <a:t>WRFs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4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Network of </a:t>
            </a:r>
            <a:r>
              <a:rPr lang="hu-HU" dirty="0" err="1" smtClean="0"/>
              <a:t>WRFs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87590"/>
          </a:xfrm>
        </p:spPr>
        <p:txBody>
          <a:bodyPr>
            <a:noAutofit/>
          </a:bodyPr>
          <a:lstStyle/>
          <a:p>
            <a:pPr marL="187643">
              <a:spcAft>
                <a:spcPts val="600"/>
              </a:spcAft>
              <a:buNone/>
              <a:defRPr/>
            </a:pPr>
            <a:r>
              <a:rPr lang="en-GB" altLang="de-DE" sz="2400" b="1" u="sng" dirty="0" smtClean="0">
                <a:solidFill>
                  <a:schemeClr val="tx2"/>
                </a:solidFill>
                <a:latin typeface="Calibri" pitchFamily="34" charset="0"/>
              </a:rPr>
              <a:t>Goal</a:t>
            </a:r>
            <a:r>
              <a:rPr lang="en-GB" altLang="de-DE" sz="2400" b="1" dirty="0" smtClean="0">
                <a:solidFill>
                  <a:schemeClr val="tx2"/>
                </a:solidFill>
                <a:latin typeface="Calibri" pitchFamily="34" charset="0"/>
              </a:rPr>
              <a:t>: to define sufficient-dense, modern network to ensure transnational &amp; barrier-free disposal services </a:t>
            </a:r>
            <a:r>
              <a:rPr lang="en-GB" altLang="de-DE" sz="2400" b="1" dirty="0" smtClean="0">
                <a:solidFill>
                  <a:srgbClr val="FF0000"/>
                </a:solidFill>
                <a:latin typeface="Calibri" pitchFamily="34" charset="0"/>
              </a:rPr>
              <a:t>for low operational cost</a:t>
            </a:r>
            <a:endParaRPr lang="hu-HU" altLang="de-DE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187643">
              <a:spcAft>
                <a:spcPts val="600"/>
              </a:spcAft>
              <a:buNone/>
              <a:defRPr/>
            </a:pPr>
            <a:endParaRPr lang="en-GB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>
              <a:spcAft>
                <a:spcPts val="600"/>
              </a:spcAft>
              <a:buNone/>
              <a:defRPr/>
            </a:pPr>
            <a:r>
              <a:rPr lang="en-GB" altLang="de-DE" sz="2400" b="1" dirty="0" smtClean="0">
                <a:solidFill>
                  <a:schemeClr val="tx2"/>
                </a:solidFill>
                <a:latin typeface="Calibri" pitchFamily="34" charset="0"/>
              </a:rPr>
              <a:t>Governing factors:</a:t>
            </a:r>
          </a:p>
          <a:p>
            <a:pPr marL="187643">
              <a:spcAft>
                <a:spcPts val="600"/>
              </a:spcAft>
              <a:defRPr/>
            </a:pPr>
            <a:r>
              <a:rPr lang="en-GB" altLang="de-DE" sz="2400" b="1" dirty="0" smtClean="0">
                <a:solidFill>
                  <a:schemeClr val="tx2"/>
                </a:solidFill>
                <a:latin typeface="Calibri" pitchFamily="34" charset="0"/>
              </a:rPr>
              <a:t>type </a:t>
            </a: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hu-HU" altLang="de-DE" sz="2400" b="1" dirty="0" err="1" smtClean="0">
                <a:solidFill>
                  <a:schemeClr val="tx2"/>
                </a:solidFill>
                <a:latin typeface="Calibri" pitchFamily="34" charset="0"/>
              </a:rPr>
              <a:t>cost</a:t>
            </a: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 of </a:t>
            </a:r>
            <a:r>
              <a:rPr lang="hu-HU" altLang="de-DE" sz="2400" b="1" dirty="0" err="1" smtClean="0">
                <a:solidFill>
                  <a:schemeClr val="tx2"/>
                </a:solidFill>
                <a:latin typeface="Calibri" pitchFamily="34" charset="0"/>
              </a:rPr>
              <a:t>services</a:t>
            </a:r>
            <a:endParaRPr lang="hu-HU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>
              <a:spcAft>
                <a:spcPts val="600"/>
              </a:spcAft>
              <a:defRPr/>
            </a:pPr>
            <a:r>
              <a:rPr lang="hu-HU" altLang="de-DE" sz="2400" b="1" dirty="0" err="1" smtClean="0">
                <a:solidFill>
                  <a:schemeClr val="tx2"/>
                </a:solidFill>
                <a:latin typeface="Calibri" pitchFamily="34" charset="0"/>
              </a:rPr>
              <a:t>number</a:t>
            </a: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 of </a:t>
            </a:r>
            <a:r>
              <a:rPr lang="hu-HU" altLang="de-DE" sz="2400" b="1" dirty="0" err="1" smtClean="0">
                <a:solidFill>
                  <a:schemeClr val="tx2"/>
                </a:solidFill>
                <a:latin typeface="Calibri" pitchFamily="34" charset="0"/>
              </a:rPr>
              <a:t>WRFs</a:t>
            </a:r>
            <a:endParaRPr lang="hu-HU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>
              <a:spcAft>
                <a:spcPts val="600"/>
              </a:spcAft>
              <a:defRPr/>
            </a:pPr>
            <a:r>
              <a:rPr lang="en-GB" altLang="de-DE" sz="2400" b="1" dirty="0" smtClean="0">
                <a:solidFill>
                  <a:schemeClr val="tx2"/>
                </a:solidFill>
                <a:latin typeface="Calibri" pitchFamily="34" charset="0"/>
              </a:rPr>
              <a:t>capacity utilization of WRFs</a:t>
            </a:r>
          </a:p>
          <a:p>
            <a:pPr marL="187643">
              <a:spcAft>
                <a:spcPts val="600"/>
              </a:spcAft>
              <a:defRPr/>
            </a:pPr>
            <a:r>
              <a:rPr lang="en-GB" altLang="de-DE" sz="2400" b="1" dirty="0" smtClean="0">
                <a:solidFill>
                  <a:schemeClr val="tx2"/>
                </a:solidFill>
                <a:latin typeface="Calibri" pitchFamily="34" charset="0"/>
              </a:rPr>
              <a:t>vessels’ number</a:t>
            </a:r>
          </a:p>
          <a:p>
            <a:pPr marL="187643">
              <a:spcAft>
                <a:spcPts val="600"/>
              </a:spcAft>
              <a:defRPr/>
            </a:pPr>
            <a:r>
              <a:rPr lang="en-GB" altLang="de-DE" sz="2400" b="1" dirty="0" smtClean="0">
                <a:solidFill>
                  <a:schemeClr val="tx2"/>
                </a:solidFill>
                <a:latin typeface="Calibri" pitchFamily="34" charset="0"/>
              </a:rPr>
              <a:t>waste amounts</a:t>
            </a:r>
          </a:p>
          <a:p>
            <a:pPr marL="187643">
              <a:spcAft>
                <a:spcPts val="600"/>
              </a:spcAft>
              <a:defRPr/>
            </a:pPr>
            <a:endParaRPr lang="en-GB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400" b="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139" y="2276872"/>
            <a:ext cx="4721170" cy="37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5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ChangeArrowheads="1"/>
          </p:cNvSpPr>
          <p:nvPr/>
        </p:nvSpPr>
        <p:spPr bwMode="auto">
          <a:xfrm>
            <a:off x="0" y="-342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5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162820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6984776" cy="1143000"/>
          </a:xfrm>
          <a:prstGeom prst="rect">
            <a:avLst/>
          </a:prstGeom>
          <a:noFill/>
        </p:spPr>
        <p:txBody>
          <a:bodyPr/>
          <a:lstStyle/>
          <a:p>
            <a:r>
              <a:rPr lang="en-GB" altLang="de-DE" sz="3200" dirty="0" smtClean="0"/>
              <a:t>Financing Model for Oily and Greasy Ship Waste</a:t>
            </a:r>
            <a:endParaRPr lang="en-GB" altLang="de-DE" sz="3200" b="1" dirty="0" smtClean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idx="1"/>
          </p:nvPr>
        </p:nvSpPr>
        <p:spPr>
          <a:xfrm>
            <a:off x="381382" y="1359263"/>
            <a:ext cx="4834880" cy="3581905"/>
          </a:xfrm>
          <a:prstGeom prst="rect">
            <a:avLst/>
          </a:prstGeom>
          <a:noFill/>
        </p:spPr>
        <p:txBody>
          <a:bodyPr/>
          <a:lstStyle/>
          <a:p>
            <a:pPr marL="457200" indent="-457200">
              <a:buFontTx/>
              <a:buNone/>
            </a:pPr>
            <a:endParaRPr lang="en-GB" altLang="de-DE" sz="2800" dirty="0" smtClean="0"/>
          </a:p>
          <a:p>
            <a:pPr marL="457200" indent="-457200">
              <a:buFontTx/>
              <a:buAutoNum type="arabicPeriod"/>
            </a:pPr>
            <a:r>
              <a:rPr lang="en-GB" altLang="de-DE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…cost coverage</a:t>
            </a:r>
            <a:endParaRPr lang="en-GB" altLang="de-DE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altLang="de-DE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…international level</a:t>
            </a:r>
            <a:endParaRPr lang="en-GB" altLang="de-DE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altLang="de-DE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…simple, robust, cost efficient</a:t>
            </a:r>
            <a:endParaRPr lang="en-GB" altLang="de-DE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GB" altLang="de-DE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…</a:t>
            </a:r>
            <a:r>
              <a:rPr lang="en-GB" altLang="de-DE" sz="2800" dirty="0" err="1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compatibel</a:t>
            </a:r>
            <a:r>
              <a:rPr lang="en-GB" altLang="de-DE" sz="2800" dirty="0" smtClean="0">
                <a:solidFill>
                  <a:srgbClr val="1E3A6C"/>
                </a:solidFill>
                <a:latin typeface="Calibri" pitchFamily="34" charset="0"/>
                <a:ea typeface="ＭＳ Ｐゴシック" pitchFamily="54" charset="-128"/>
                <a:cs typeface="Calibri" pitchFamily="34" charset="0"/>
              </a:rPr>
              <a:t> with Rhine System (gas oil fee)</a:t>
            </a:r>
            <a:endParaRPr lang="en-GB" altLang="de-DE" sz="2800" dirty="0">
              <a:solidFill>
                <a:srgbClr val="1E3A6C"/>
              </a:solidFill>
              <a:latin typeface="Calibri" pitchFamily="34" charset="0"/>
              <a:ea typeface="ＭＳ Ｐゴシック" pitchFamily="54" charset="-128"/>
              <a:cs typeface="Calibri" pitchFamily="34" charset="0"/>
            </a:endParaRPr>
          </a:p>
          <a:p>
            <a:pPr marL="0" indent="0">
              <a:buNone/>
            </a:pPr>
            <a:endParaRPr lang="en-GB" altLang="de-DE" sz="2800" dirty="0" smtClean="0"/>
          </a:p>
          <a:p>
            <a:pPr marL="0" indent="0">
              <a:buNone/>
            </a:pPr>
            <a:endParaRPr lang="en-GB" altLang="de-DE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162821" name="Group 5"/>
          <p:cNvGrpSpPr>
            <a:grpSpLocks/>
          </p:cNvGrpSpPr>
          <p:nvPr/>
        </p:nvGrpSpPr>
        <p:grpSpPr bwMode="auto">
          <a:xfrm>
            <a:off x="3779912" y="2516211"/>
            <a:ext cx="5149880" cy="2857005"/>
            <a:chOff x="968" y="2749"/>
            <a:chExt cx="3049" cy="1060"/>
          </a:xfrm>
        </p:grpSpPr>
        <p:sp>
          <p:nvSpPr>
            <p:cNvPr id="162822" name="Text Box 6"/>
            <p:cNvSpPr txBox="1">
              <a:spLocks noChangeArrowheads="1"/>
            </p:cNvSpPr>
            <p:nvPr/>
          </p:nvSpPr>
          <p:spPr bwMode="auto">
            <a:xfrm>
              <a:off x="968" y="3563"/>
              <a:ext cx="105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dirty="0" smtClean="0">
                  <a:solidFill>
                    <a:srgbClr val="1E3A6C"/>
                  </a:solidFill>
                  <a:latin typeface="Calibri" pitchFamily="34" charset="0"/>
                </a:rPr>
                <a:t>Indirect Payment</a:t>
              </a:r>
              <a:endParaRPr lang="en-GB" altLang="de-DE" dirty="0">
                <a:solidFill>
                  <a:srgbClr val="1E3A6C"/>
                </a:solidFill>
                <a:latin typeface="Calibri" pitchFamily="34" charset="0"/>
              </a:endParaRPr>
            </a:p>
          </p:txBody>
        </p:sp>
        <p:sp>
          <p:nvSpPr>
            <p:cNvPr id="162823" name="Text Box 7"/>
            <p:cNvSpPr txBox="1">
              <a:spLocks noChangeArrowheads="1"/>
            </p:cNvSpPr>
            <p:nvPr/>
          </p:nvSpPr>
          <p:spPr bwMode="auto">
            <a:xfrm>
              <a:off x="2922" y="3557"/>
              <a:ext cx="109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de-DE" dirty="0" smtClean="0">
                  <a:solidFill>
                    <a:srgbClr val="1E3A6C"/>
                  </a:solidFill>
                  <a:latin typeface="Calibri" pitchFamily="34" charset="0"/>
                </a:rPr>
                <a:t>Waste Prevention</a:t>
              </a:r>
              <a:endParaRPr lang="en-GB" altLang="de-DE" dirty="0">
                <a:solidFill>
                  <a:srgbClr val="1E3A6C"/>
                </a:solidFill>
                <a:latin typeface="Calibri" pitchFamily="34" charset="0"/>
              </a:endParaRPr>
            </a:p>
          </p:txBody>
        </p:sp>
        <p:sp>
          <p:nvSpPr>
            <p:cNvPr id="162824" name="Text Box 8"/>
            <p:cNvSpPr txBox="1">
              <a:spLocks noChangeArrowheads="1"/>
            </p:cNvSpPr>
            <p:nvPr/>
          </p:nvSpPr>
          <p:spPr bwMode="auto">
            <a:xfrm>
              <a:off x="1660" y="2749"/>
              <a:ext cx="180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de-DE" b="1" dirty="0" smtClean="0">
                  <a:solidFill>
                    <a:srgbClr val="1E3A6C"/>
                  </a:solidFill>
                  <a:latin typeface="Calibri" pitchFamily="34" charset="0"/>
                </a:rPr>
                <a:t>Polluter </a:t>
              </a:r>
              <a:r>
                <a:rPr lang="en-GB" altLang="de-DE" b="1" dirty="0">
                  <a:solidFill>
                    <a:srgbClr val="1E3A6C"/>
                  </a:solidFill>
                  <a:latin typeface="Calibri" pitchFamily="34" charset="0"/>
                </a:rPr>
                <a:t>Pays Principle</a:t>
              </a:r>
            </a:p>
          </p:txBody>
        </p:sp>
        <p:sp>
          <p:nvSpPr>
            <p:cNvPr id="162825" name="AutoShape 9"/>
            <p:cNvSpPr>
              <a:spLocks noChangeArrowheads="1"/>
            </p:cNvSpPr>
            <p:nvPr/>
          </p:nvSpPr>
          <p:spPr bwMode="auto">
            <a:xfrm rot="3727185">
              <a:off x="2915" y="3158"/>
              <a:ext cx="649" cy="173"/>
            </a:xfrm>
            <a:prstGeom prst="leftRightArrow">
              <a:avLst>
                <a:gd name="adj1" fmla="val 50000"/>
                <a:gd name="adj2" fmla="val 22747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826" name="AutoShape 10"/>
            <p:cNvSpPr>
              <a:spLocks noChangeArrowheads="1"/>
            </p:cNvSpPr>
            <p:nvPr/>
          </p:nvSpPr>
          <p:spPr bwMode="auto">
            <a:xfrm rot="2358567">
              <a:off x="1898" y="3036"/>
              <a:ext cx="354" cy="46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de-DE">
                <a:solidFill>
                  <a:srgbClr val="FFFF00"/>
                </a:solidFill>
              </a:endParaRPr>
            </a:p>
          </p:txBody>
        </p:sp>
        <p:sp>
          <p:nvSpPr>
            <p:cNvPr id="162827" name="AutoShape 11"/>
            <p:cNvSpPr>
              <a:spLocks noChangeArrowheads="1"/>
            </p:cNvSpPr>
            <p:nvPr/>
          </p:nvSpPr>
          <p:spPr bwMode="auto">
            <a:xfrm>
              <a:off x="2185" y="3018"/>
              <a:ext cx="944" cy="551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828" name="AutoShape 12"/>
            <p:cNvSpPr>
              <a:spLocks noChangeArrowheads="1"/>
            </p:cNvSpPr>
            <p:nvPr/>
          </p:nvSpPr>
          <p:spPr bwMode="auto">
            <a:xfrm rot="7734760">
              <a:off x="2386" y="3399"/>
              <a:ext cx="354" cy="46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GB" altLang="de-DE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714868" y="172724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Legal Frame </a:t>
            </a:r>
            <a:r>
              <a:rPr lang="de-AT" dirty="0" err="1" smtClean="0"/>
              <a:t>Conditions</a:t>
            </a:r>
            <a:endParaRPr lang="de-AT" dirty="0" smtClean="0"/>
          </a:p>
          <a:p>
            <a:pPr algn="ctr"/>
            <a:r>
              <a:rPr lang="de-AT" dirty="0" smtClean="0"/>
              <a:t>(EU, national, international)</a:t>
            </a:r>
            <a:endParaRPr lang="de-DE" dirty="0"/>
          </a:p>
        </p:txBody>
      </p:sp>
      <p:pic>
        <p:nvPicPr>
          <p:cNvPr id="14" name="Picture 10" descr="o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39" y="3813665"/>
            <a:ext cx="779398" cy="7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Electronic Vignette System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6131024" cy="5087590"/>
          </a:xfrm>
        </p:spPr>
        <p:txBody>
          <a:bodyPr>
            <a:noAutofit/>
          </a:bodyPr>
          <a:lstStyle/>
          <a:p>
            <a:pPr marL="187643" algn="ctr">
              <a:spcAft>
                <a:spcPts val="600"/>
              </a:spcAft>
              <a:buNone/>
              <a:defRPr/>
            </a:pPr>
            <a:r>
              <a:rPr lang="de-AT" altLang="de-DE" sz="2400" b="1" dirty="0" smtClean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de-DE" sz="2400" b="1" dirty="0" smtClean="0">
                <a:solidFill>
                  <a:schemeClr val="tx2"/>
                </a:solidFill>
                <a:latin typeface="Calibri" pitchFamily="34" charset="0"/>
              </a:rPr>
              <a:t>Vignette System has been suggested as most feasible solution for the Danube</a:t>
            </a:r>
            <a:endParaRPr lang="hu-HU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 algn="ctr">
              <a:spcAft>
                <a:spcPts val="600"/>
              </a:spcAft>
              <a:buNone/>
              <a:defRPr/>
            </a:pPr>
            <a:endParaRPr lang="hu-HU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 algn="ctr">
              <a:spcAft>
                <a:spcPts val="600"/>
              </a:spcAft>
              <a:buNone/>
              <a:defRPr/>
            </a:pPr>
            <a:endParaRPr lang="hu-HU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 algn="ctr">
              <a:spcAft>
                <a:spcPts val="600"/>
              </a:spcAft>
              <a:buNone/>
              <a:defRPr/>
            </a:pP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CO-WANDA project</a:t>
            </a:r>
          </a:p>
          <a:p>
            <a:pPr marL="187643">
              <a:spcAft>
                <a:spcPts val="600"/>
              </a:spcAft>
              <a:buNone/>
              <a:defRPr/>
            </a:pPr>
            <a:endParaRPr lang="hu-HU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>
              <a:spcAft>
                <a:spcPts val="600"/>
              </a:spcAft>
              <a:buNone/>
              <a:defRPr/>
            </a:pPr>
            <a:endParaRPr lang="hu-HU" altLang="de-DE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87643" algn="ctr">
              <a:spcAft>
                <a:spcPts val="600"/>
              </a:spcAft>
              <a:buNone/>
              <a:defRPr/>
            </a:pP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an </a:t>
            </a:r>
            <a:r>
              <a:rPr lang="hu-HU" alt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Electronic</a:t>
            </a:r>
            <a:r>
              <a:rPr lang="hu-HU" alt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hu-HU" alt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Vignette</a:t>
            </a:r>
            <a:r>
              <a:rPr lang="hu-HU" alt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System </a:t>
            </a:r>
            <a:r>
              <a:rPr lang="hu-HU" altLang="de-DE" sz="2400" b="1" dirty="0" err="1" smtClean="0">
                <a:solidFill>
                  <a:schemeClr val="tx2"/>
                </a:solidFill>
                <a:latin typeface="Calibri" pitchFamily="34" charset="0"/>
              </a:rPr>
              <a:t>was</a:t>
            </a: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u-HU" altLang="de-DE" sz="2400" b="1" dirty="0" err="1" smtClean="0">
                <a:solidFill>
                  <a:schemeClr val="tx2"/>
                </a:solidFill>
                <a:latin typeface="Calibri" pitchFamily="34" charset="0"/>
              </a:rPr>
              <a:t>developed</a:t>
            </a:r>
            <a:r>
              <a:rPr lang="hu-HU" altLang="de-DE" sz="2400" b="1" dirty="0" smtClean="0">
                <a:solidFill>
                  <a:schemeClr val="tx2"/>
                </a:solidFill>
                <a:latin typeface="Calibri" pitchFamily="34" charset="0"/>
              </a:rPr>
              <a:t> and tested</a:t>
            </a:r>
            <a:endParaRPr lang="ro-RO" altLang="de-DE" sz="1800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b="0" dirty="0" smtClean="0"/>
          </a:p>
        </p:txBody>
      </p:sp>
      <p:sp>
        <p:nvSpPr>
          <p:cNvPr id="7" name="Ellipszis 6"/>
          <p:cNvSpPr/>
          <p:nvPr/>
        </p:nvSpPr>
        <p:spPr>
          <a:xfrm>
            <a:off x="5364088" y="2492896"/>
            <a:ext cx="3456384" cy="2088232"/>
          </a:xfrm>
          <a:prstGeom prst="ellipse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Lefelé nyíl 7"/>
          <p:cNvSpPr/>
          <p:nvPr/>
        </p:nvSpPr>
        <p:spPr>
          <a:xfrm>
            <a:off x="3059832" y="3789040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3059832" y="2348880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448629"/>
              </p:ext>
            </p:extLst>
          </p:nvPr>
        </p:nvGraphicFramePr>
        <p:xfrm>
          <a:off x="611560" y="2564904"/>
          <a:ext cx="7937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4" imgW="1126886" imgH="1090947" progId="Visio.Drawing.11">
                  <p:embed/>
                </p:oleObj>
              </mc:Choice>
              <mc:Fallback>
                <p:oleObj name="Visio" r:id="rId4" imgW="1126886" imgH="1090947" progId="Visio.Drawing.11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564904"/>
                        <a:ext cx="7937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9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18634"/>
            <a:ext cx="3312368" cy="5366750"/>
          </a:xfrm>
        </p:spPr>
        <p:txBody>
          <a:bodyPr/>
          <a:lstStyle/>
          <a:p>
            <a:r>
              <a:rPr lang="de-AT" sz="2400" b="1" dirty="0">
                <a:solidFill>
                  <a:srgbClr val="0A4279"/>
                </a:solidFill>
              </a:rPr>
              <a:t>7 </a:t>
            </a:r>
            <a:r>
              <a:rPr lang="de-AT" sz="2400" b="1" dirty="0" err="1" smtClean="0">
                <a:solidFill>
                  <a:srgbClr val="0A4279"/>
                </a:solidFill>
              </a:rPr>
              <a:t>languages</a:t>
            </a:r>
            <a:r>
              <a:rPr lang="de-AT" sz="2400" b="1" dirty="0" smtClean="0">
                <a:solidFill>
                  <a:srgbClr val="0A4279"/>
                </a:solidFill>
              </a:rPr>
              <a:t>: EN, </a:t>
            </a:r>
            <a:r>
              <a:rPr lang="de-AT" sz="2400" b="1" dirty="0">
                <a:solidFill>
                  <a:srgbClr val="0A4279"/>
                </a:solidFill>
              </a:rPr>
              <a:t>GE, SK, HU, HR, RO, BG</a:t>
            </a:r>
          </a:p>
          <a:p>
            <a:pPr marL="285750" indent="-285750"/>
            <a:r>
              <a:rPr lang="en-US" altLang="de-DE" sz="2400" b="1" dirty="0" smtClean="0">
                <a:solidFill>
                  <a:srgbClr val="0A4279"/>
                </a:solidFill>
              </a:rPr>
              <a:t>In </a:t>
            </a:r>
            <a:r>
              <a:rPr lang="en-US" altLang="de-DE" sz="2400" b="1" dirty="0">
                <a:solidFill>
                  <a:srgbClr val="0A4279"/>
                </a:solidFill>
              </a:rPr>
              <a:t>8 weeks, &gt; 150 vessels registered for a vignette</a:t>
            </a:r>
          </a:p>
          <a:p>
            <a:r>
              <a:rPr lang="hu-HU" altLang="de-DE" sz="2400" b="1" dirty="0" err="1" smtClean="0">
                <a:solidFill>
                  <a:srgbClr val="0A4279"/>
                </a:solidFill>
              </a:rPr>
              <a:t>Bi</a:t>
            </a:r>
            <a:r>
              <a:rPr lang="en-US" altLang="de-DE" sz="2400" b="1" dirty="0" err="1" smtClean="0">
                <a:solidFill>
                  <a:srgbClr val="0A4279"/>
                </a:solidFill>
              </a:rPr>
              <a:t>lge</a:t>
            </a:r>
            <a:r>
              <a:rPr lang="en-US" altLang="de-DE" sz="2400" b="1" dirty="0" smtClean="0">
                <a:solidFill>
                  <a:srgbClr val="0A4279"/>
                </a:solidFill>
              </a:rPr>
              <a:t> </a:t>
            </a:r>
            <a:r>
              <a:rPr lang="en-US" altLang="de-DE" sz="2400" b="1" dirty="0">
                <a:solidFill>
                  <a:srgbClr val="0A4279"/>
                </a:solidFill>
              </a:rPr>
              <a:t>water: &gt; 400.000 </a:t>
            </a:r>
            <a:r>
              <a:rPr lang="en-US" altLang="de-DE" sz="2400" b="1" dirty="0" smtClean="0">
                <a:solidFill>
                  <a:srgbClr val="0A4279"/>
                </a:solidFill>
              </a:rPr>
              <a:t>l, Waste </a:t>
            </a:r>
            <a:r>
              <a:rPr lang="en-US" altLang="de-DE" sz="2400" b="1" dirty="0">
                <a:solidFill>
                  <a:srgbClr val="0A4279"/>
                </a:solidFill>
              </a:rPr>
              <a:t>oil: &gt; 23.000 </a:t>
            </a:r>
            <a:r>
              <a:rPr lang="en-US" altLang="de-DE" sz="2400" b="1" dirty="0" smtClean="0">
                <a:solidFill>
                  <a:srgbClr val="0A4279"/>
                </a:solidFill>
              </a:rPr>
              <a:t>l, Solid </a:t>
            </a:r>
            <a:r>
              <a:rPr lang="en-US" altLang="de-DE" sz="2400" b="1" dirty="0">
                <a:solidFill>
                  <a:srgbClr val="0A4279"/>
                </a:solidFill>
              </a:rPr>
              <a:t>oily and greasy ship waste: &gt; 2.000 </a:t>
            </a:r>
            <a:r>
              <a:rPr lang="en-US" altLang="de-DE" sz="2400" b="1" dirty="0" smtClean="0">
                <a:solidFill>
                  <a:srgbClr val="0A4279"/>
                </a:solidFill>
              </a:rPr>
              <a:t>kg</a:t>
            </a:r>
          </a:p>
          <a:p>
            <a:r>
              <a:rPr lang="de-AT" sz="1800" dirty="0" smtClean="0">
                <a:hlinkClick r:id="rId3"/>
              </a:rPr>
              <a:t>https</a:t>
            </a:r>
            <a:r>
              <a:rPr lang="de-AT" sz="1800" dirty="0">
                <a:hlinkClick r:id="rId3"/>
              </a:rPr>
              <a:t>://co-wandaproject.eu/pilotaction/</a:t>
            </a:r>
            <a:endParaRPr lang="en-US" altLang="de-DE" sz="1800" dirty="0">
              <a:solidFill>
                <a:srgbClr val="0A427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3805"/>
            <a:ext cx="425226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64" y="2029054"/>
            <a:ext cx="4864224" cy="23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4112930" cy="283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95536" y="274638"/>
            <a:ext cx="661039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Electronic Vignette System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65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 Development of the Int´l Danube Ship Waste Convention</a:t>
            </a:r>
            <a:endParaRPr lang="de-DE" sz="2800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539552" y="1373274"/>
            <a:ext cx="5122863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de-AT" b="1" i="1" dirty="0" smtClean="0"/>
              <a:t>4 </a:t>
            </a:r>
            <a:r>
              <a:rPr lang="de-AT" b="1" i="1" dirty="0" err="1" smtClean="0"/>
              <a:t>step</a:t>
            </a:r>
            <a:r>
              <a:rPr lang="de-AT" b="1" i="1" dirty="0" smtClean="0"/>
              <a:t> </a:t>
            </a:r>
            <a:r>
              <a:rPr lang="de-AT" b="1" i="1" dirty="0" err="1" smtClean="0"/>
              <a:t>approach</a:t>
            </a:r>
            <a:endParaRPr lang="de-AT" b="1" i="1" dirty="0" smtClean="0"/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 sz="2400" b="1" dirty="0" smtClean="0"/>
              <a:t>Formation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an </a:t>
            </a:r>
            <a:r>
              <a:rPr lang="de-DE" sz="2400" b="1" dirty="0" smtClean="0">
                <a:solidFill>
                  <a:srgbClr val="FF0000"/>
                </a:solidFill>
              </a:rPr>
              <a:t>International Implementation Board</a:t>
            </a:r>
            <a:r>
              <a:rPr lang="de-DE" sz="2400" b="1" dirty="0" smtClean="0"/>
              <a:t>: 27.2.2013</a:t>
            </a:r>
          </a:p>
          <a:p>
            <a:pPr marL="457200" lvl="1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de-DE" sz="2400" b="1" dirty="0" err="1" smtClean="0"/>
              <a:t>Preparation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Convention</a:t>
            </a:r>
            <a:endParaRPr lang="de-DE" sz="2400" b="1" dirty="0"/>
          </a:p>
          <a:p>
            <a:pPr marL="457200" lvl="1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de-DE" sz="2400" b="1" dirty="0" err="1" smtClean="0"/>
              <a:t>Strategies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Implementation</a:t>
            </a:r>
          </a:p>
          <a:p>
            <a:pPr marL="457200" lvl="1" indent="-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de-DE" sz="2400" b="1" dirty="0" smtClean="0"/>
              <a:t>International  </a:t>
            </a:r>
            <a:r>
              <a:rPr lang="de-DE" sz="2400" b="1" dirty="0" err="1" smtClean="0"/>
              <a:t>Coordination</a:t>
            </a:r>
            <a:r>
              <a:rPr lang="de-DE" sz="2400" b="1" dirty="0" smtClean="0"/>
              <a:t> &amp; </a:t>
            </a:r>
            <a:r>
              <a:rPr lang="de-DE" sz="2400" b="1" dirty="0" err="1" smtClean="0"/>
              <a:t>Harmonisation</a:t>
            </a:r>
            <a:endParaRPr lang="de-DE" sz="2400" b="1" dirty="0" smtClean="0"/>
          </a:p>
          <a:p>
            <a:pPr marL="57150" indent="0">
              <a:lnSpc>
                <a:spcPct val="90000"/>
              </a:lnSpc>
              <a:buFontTx/>
              <a:buNone/>
              <a:defRPr/>
            </a:pPr>
            <a:endParaRPr lang="en-GB" b="1" dirty="0"/>
          </a:p>
        </p:txBody>
      </p:sp>
      <p:sp>
        <p:nvSpPr>
          <p:cNvPr id="2" name="Pfeil nach unten 1"/>
          <p:cNvSpPr/>
          <p:nvPr/>
        </p:nvSpPr>
        <p:spPr>
          <a:xfrm>
            <a:off x="5437486" y="2132856"/>
            <a:ext cx="485775" cy="272102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9174"/>
            <a:ext cx="2572958" cy="556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899592" y="5085184"/>
            <a:ext cx="4780781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/>
              <a:t>September 2014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394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03" y="1322785"/>
            <a:ext cx="3709129" cy="247626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59397"/>
              </p:ext>
            </p:extLst>
          </p:nvPr>
        </p:nvGraphicFramePr>
        <p:xfrm>
          <a:off x="1900792" y="2852936"/>
          <a:ext cx="6379608" cy="327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5575" y="333965"/>
            <a:ext cx="8712968" cy="108012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The International Implementation Board (1)</a:t>
            </a:r>
            <a:endParaRPr lang="en-US" sz="2800" dirty="0"/>
          </a:p>
        </p:txBody>
      </p:sp>
      <p:sp>
        <p:nvSpPr>
          <p:cNvPr id="5" name="AutoShape 16" descr="data:image/jpeg;base64,/9j/4AAQSkZJRgABAQAAAQABAAD/2wCEAAkGBhISBRUUEhMWFRUWGSEXGRgYGCQXGRwhHh8fGxocGRsiJychHx0mIBccKzIlIyg1MDgsGCAyNTAqNS0rLCkBCQoKDQwOGQ8PGTUkHiU1Lyw1KS81NSw1LzAvLzUtNSo1LCk1LjAyNDQpKiwsLCw1LCopNSwsKTQtLCw1KSwsLP/AABEIAEwAUgMBIgACEQEDEQH/xAAbAAACAwEBAQAAAAAAAAAAAAAFBgAEBwMCAf/EADcQAAIBAgQEBAQDBwUAAAAAAAECEQADBAUSIQYxQVETImFxMkKBkQcj8BQVM1JiobEWgsHh8f/EABkBAAMBAQEAAAAAAAAAAAAAAAACAwQBBf/EACURAAICAgIBAgcAAAAAAAAAAAABAgMRIRIxIgSRFBUjQVFScf/aAAwDAQACEQMRAD8A3GpUqtjsalvBs7tpVdyecUAdbl0BZJH63oPmOcsltdKfxCUR2I06iupDsd1J239KoYXM7l7OdL2Qy6SQJBHMgOhMBkYGO4I32IkjgeHwmCto/wCZ4YGnVyWCCI6mIEE7wKbCXYAe3nt+5jrRXVp/KZwF5ama3cU7b+YA8xAq0cXjFwq/tAS3qvlS1veLUMVPWCWCiexqp+IWeXcPl6W7HluXifMOgAlo/qM7Gs94V4kxNjMxc1s9vUqXFZtUhjAieTSOf3rRClzjyRKViTwaYeIHtltUMttkSTIa4X3GkDbkwHqQTtRjLs5tXlJRthca2J21Fdjp7j2rpistS4DqUEkRPIj2PQx1pRzbhm5h1e7ZBchX8PqyPcJlgo5/EAIGw1EztWdYZUegwPKvtLvDnEC3DoYMNtKO5Ba7oEO4A6A7T1M9ophBrjWAPtSpUrgHxj5aUs+xVy7mYt2xPhkENbvqGWdiLlsyD6BhBpmxl/Tg2MEwOS7t9B3oHk2H1ZwdYsG5aEF7XxEHkLg6d4nmJEUy/IBLJssFjB6BHMk6QQsn4tCknSJ30gxvRDXXLEHTZ5gbczyHqfSsjzfEh+Jox+KZ9PwjC7hR3nofQSaeut2Z2JOfEfeOciTFZC0kq1oG4jDnspkexrOvw3yBMTnRZz5bOl9PRjJ0yewjl60d4jxuKHDfkxll8Oy7XCdN5hHwGOZ7kUv/AIfXCMbd04gYe5pGjVvbcyZVx1HbeecVrrUo1S2Qk05rRteuvjjUkVi5xKPxOTjcVdukHY4aWA9iOQH9ImtQ4ZuasMSuI/aLXyFh+YvdXPX6iay2VcMbLQnyAmbZUMPi5SVtkm6WHxBLdsjwxvMKxUqOQ3pryvHeLgg0EHkQe/8Az7jauHEGCFzJ2Uz3kAMRG+wII/tQvhe4UvtbZ0d2HiMUuNdI3AAYnYc9tMDY7Uj2igy6qlfA21SkAo5ubf7tbxdWjYHTq1c9o0eb7VS4Vwlm3hmFjxdBMgXEZOe5K6lViD3M+9Fcxw6vl7BgSI5LOrbfyxvPaKC8KWouXCLXgKxlbZYs+3zP8qkyPKv1k0y6AO4sTYIjVsfL325ex9azPLMpxX77YYSyuCAEnxPOx37mZWei7dzWnXvg7x+orN7l7FHjHxdJ8SdIt9NP8v1FWpzvBOf2OHEuW+Vi2Xk34Ja6hJtGAZcKOsdDQzgTCOVvhbKX00DXbbYsN40dJ9+davj0nI7m0Tbbb/aaUvw5wPh4m9PVV/yTVY2/TZNw80BshybGDNHexbXBWxzNxZ27S3P10kU+ZElwYhzdsorkCbtv4bnrHMH3+9B+PDdbAi0qnw2+NunosUQ4Mv3Tk4W6p8uysfmXp9Ryqdjc48h4ri8B28spFKuTYS+ufkm3dt2pICnwvMYP5l3QZ9AI6yTTLj7wXCliYAB3PT1pY4YxBuYwFbl0ooOrXdW4hPLyfONz80VBdMqNUn9f+1Kn3+1SlA6XP4RilZWxf+otRE2rI0btDtJM3Ai9wABqjkYFNTfDQTiTAM2UuULaiACFfww3SHaCwXfeCDHUUyAL22kUFznFWrWPDsDLbgj06faqGUZw4woQ7htSWrjCAzAMSVSBFlIgH/I3IrOOGcwxDhnu2TA2USB9Om9StlKC8UaKK4Tl5ySQ5rjku5QzqZUqSftuKocPYuy+IfwgRCiZ9zWSvm9+zee2xKEHSyg9jv8AeuWH4guoDpYiRGxI+/66n65PjGtYPV+TtptP+Gt5tnNk4vw280GNv5j/ANUcw9sLhwBtAisk4d4exWLw3iIVRAYDMdyQd9I9J596e8JiMXYwb/tLWrjBZQKYc9CW6lR10jvAJ2q9Vs59rRg9V6aFOoyTa7RezzM7aAK+vSfMzqJW3vKs/OBIO8RtvFdsqwwlrk23LxFxUALLG2pgSG9/7UFy/BXb2aFrq3bRiVe3cDIynmkmZHUeUESYIpow9kJZCqIA2ArS9aMJ6qV7qUoEry6yteqlAAvMcsDXFuadb21bQpMLOxH91AoLhMVcwuDuNe1G3ZXeBvccnVccT8q6gAPQ013OVccRaVrBDAMCIIIkEHmD6V1MBSvcO4a9nV7xMMHuAqWZXKgswJIjpAEn3rnb4Zyu5hHazbFzQ+houFQpHxaiTyH6mmxcAi4ouogsZO+xOnSNvYCvC5fbCuqKLYdiW0eUkkSWkb6vWkddf6ouvU3JYU37sT8FnotZbbSwgs2onn4h0lil1tR5aHKn1nar9rhoXsWpZRoiTrksrg6XCE76HE8jsUBHOKYcPlVpLeyCQWIJGoyTJMmTJO59auovmqmUtRIttvLOGX5clnCC3bGlFEASTG88zv1q3UqUpwlSpUoA/9k="/>
          <p:cNvSpPr>
            <a:spLocks noChangeAspect="1" noChangeArrowheads="1"/>
          </p:cNvSpPr>
          <p:nvPr/>
        </p:nvSpPr>
        <p:spPr bwMode="auto">
          <a:xfrm>
            <a:off x="155575" y="-342900"/>
            <a:ext cx="781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8" descr="data:image/jpeg;base64,/9j/4AAQSkZJRgABAQAAAQABAAD/2wCEAAkGBhISBRUUEhMWFRUWGSEXGRgYGCQXGRwhHh8fGxocGRsiJychHx0mIBccKzIlIyg1MDgsGCAyNTAqNS0rLCkBCQoKDQwOGQ8PGTUkHiU1Lyw1KS81NSw1LzAvLzUtNSo1LCk1LjAyNDQpKiwsLCw1LCopNSwsKTQtLCw1KSwsLP/AABEIAEwAUgMBIgACEQEDEQH/xAAbAAACAwEBAQAAAAAAAAAAAAAFBgAEBwMCAf/EADcQAAIBAgQEBAQDBwUAAAAAAAECEQADBAUSIQYxQVETImFxMkKBkQcj8BQVM1JiobEWgsHh8f/EABkBAAMBAQEAAAAAAAAAAAAAAAACAwQBBf/EACURAAICAgIBAgcAAAAAAAAAAAABAgMRIRIxIgSRFBUjQVFScf/aAAwDAQACEQMRAD8A3GpUqtjsalvBs7tpVdyecUAdbl0BZJH63oPmOcsltdKfxCUR2I06iupDsd1J239KoYXM7l7OdL2Qy6SQJBHMgOhMBkYGO4I32IkjgeHwmCto/wCZ4YGnVyWCCI6mIEE7wKbCXYAe3nt+5jrRXVp/KZwF5ama3cU7b+YA8xAq0cXjFwq/tAS3qvlS1veLUMVPWCWCiexqp+IWeXcPl6W7HluXifMOgAlo/qM7Gs94V4kxNjMxc1s9vUqXFZtUhjAieTSOf3rRClzjyRKViTwaYeIHtltUMttkSTIa4X3GkDbkwHqQTtRjLs5tXlJRthca2J21Fdjp7j2rpistS4DqUEkRPIj2PQx1pRzbhm5h1e7ZBchX8PqyPcJlgo5/EAIGw1EztWdYZUegwPKvtLvDnEC3DoYMNtKO5Ba7oEO4A6A7T1M9ophBrjWAPtSpUrgHxj5aUs+xVy7mYt2xPhkENbvqGWdiLlsyD6BhBpmxl/Tg2MEwOS7t9B3oHk2H1ZwdYsG5aEF7XxEHkLg6d4nmJEUy/IBLJssFjB6BHMk6QQsn4tCknSJ30gxvRDXXLEHTZ5gbczyHqfSsjzfEh+Jox+KZ9PwjC7hR3nofQSaeut2Z2JOfEfeOciTFZC0kq1oG4jDnspkexrOvw3yBMTnRZz5bOl9PRjJ0yewjl60d4jxuKHDfkxll8Oy7XCdN5hHwGOZ7kUv/AIfXCMbd04gYe5pGjVvbcyZVx1HbeecVrrUo1S2Qk05rRteuvjjUkVi5xKPxOTjcVdukHY4aWA9iOQH9ImtQ4ZuasMSuI/aLXyFh+YvdXPX6iay2VcMbLQnyAmbZUMPi5SVtkm6WHxBLdsjwxvMKxUqOQ3pryvHeLgg0EHkQe/8Az7jauHEGCFzJ2Uz3kAMRG+wII/tQvhe4UvtbZ0d2HiMUuNdI3AAYnYc9tMDY7Uj2igy6qlfA21SkAo5ubf7tbxdWjYHTq1c9o0eb7VS4Vwlm3hmFjxdBMgXEZOe5K6lViD3M+9Fcxw6vl7BgSI5LOrbfyxvPaKC8KWouXCLXgKxlbZYs+3zP8qkyPKv1k0y6AO4sTYIjVsfL325ex9azPLMpxX77YYSyuCAEnxPOx37mZWei7dzWnXvg7x+orN7l7FHjHxdJ8SdIt9NP8v1FWpzvBOf2OHEuW+Vi2Xk34Ja6hJtGAZcKOsdDQzgTCOVvhbKX00DXbbYsN40dJ9+davj0nI7m0Tbbb/aaUvw5wPh4m9PVV/yTVY2/TZNw80BshybGDNHexbXBWxzNxZ27S3P10kU+ZElwYhzdsorkCbtv4bnrHMH3+9B+PDdbAi0qnw2+NunosUQ4Mv3Tk4W6p8uysfmXp9Ryqdjc48h4ri8B28spFKuTYS+ufkm3dt2pICnwvMYP5l3QZ9AI6yTTLj7wXCliYAB3PT1pY4YxBuYwFbl0ooOrXdW4hPLyfONz80VBdMqNUn9f+1Kn3+1SlA6XP4RilZWxf+otRE2rI0btDtJM3Ai9wABqjkYFNTfDQTiTAM2UuULaiACFfww3SHaCwXfeCDHUUyAL22kUFznFWrWPDsDLbgj06faqGUZw4woQ7htSWrjCAzAMSVSBFlIgH/I3IrOOGcwxDhnu2TA2USB9Om9StlKC8UaKK4Tl5ySQ5rjku5QzqZUqSftuKocPYuy+IfwgRCiZ9zWSvm9+zee2xKEHSyg9jv8AeuWH4guoDpYiRGxI+/66n65PjGtYPV+TtptP+Gt5tnNk4vw280GNv5j/ANUcw9sLhwBtAisk4d4exWLw3iIVRAYDMdyQd9I9J596e8JiMXYwb/tLWrjBZQKYc9CW6lR10jvAJ2q9Vs59rRg9V6aFOoyTa7RezzM7aAK+vSfMzqJW3vKs/OBIO8RtvFdsqwwlrk23LxFxUALLG2pgSG9/7UFy/BXb2aFrq3bRiVe3cDIynmkmZHUeUESYIpow9kJZCqIA2ArS9aMJ6qV7qUoEry6yteqlAAvMcsDXFuadb21bQpMLOxH91AoLhMVcwuDuNe1G3ZXeBvccnVccT8q6gAPQ013OVccRaVrBDAMCIIIkEHmD6V1MBSvcO4a9nV7xMMHuAqWZXKgswJIjpAEn3rnb4Zyu5hHazbFzQ+houFQpHxaiTyH6mmxcAi4ouogsZO+xOnSNvYCvC5fbCuqKLYdiW0eUkkSWkb6vWkddf6ouvU3JYU37sT8FnotZbbSwgs2onn4h0lil1tR5aHKn1nar9rhoXsWpZRoiTrksrg6XCE76HE8jsUBHOKYcPlVpLeyCQWIJGoyTJMmTJO59auovmqmUtRIttvLOGX5clnCC3bGlFEASTG88zv1q3UqUpwlSpUoA/9k="/>
          <p:cNvSpPr>
            <a:spLocks noChangeAspect="1" noChangeArrowheads="1"/>
          </p:cNvSpPr>
          <p:nvPr/>
        </p:nvSpPr>
        <p:spPr bwMode="auto">
          <a:xfrm>
            <a:off x="307975" y="-190500"/>
            <a:ext cx="781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84" y="2996952"/>
            <a:ext cx="672545" cy="62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60" y="3651682"/>
            <a:ext cx="1102709" cy="5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81" y="4166054"/>
            <a:ext cx="697150" cy="5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81122"/>
            <a:ext cx="2145435" cy="44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46" y="5398229"/>
            <a:ext cx="1684182" cy="60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Wanda\AppData\Local\Microsoft\Windows\Temporary Internet Files\Content.IE5\G0N8G31M\MC90001879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84" y="2384979"/>
            <a:ext cx="584034" cy="35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69" y="2390411"/>
            <a:ext cx="1039338" cy="69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96136" y="2384979"/>
            <a:ext cx="32403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1st Meeting: 27.2. – Budapest</a:t>
            </a:r>
          </a:p>
          <a:p>
            <a:r>
              <a:rPr lang="de-AT" dirty="0" smtClean="0"/>
              <a:t>2nd Meeting: 25.2. – Bratislava</a:t>
            </a:r>
          </a:p>
          <a:p>
            <a:r>
              <a:rPr lang="de-AT" b="1" u="sng" dirty="0" smtClean="0"/>
              <a:t>3rd Meeting: 9.7. - Vienna</a:t>
            </a:r>
            <a:endParaRPr lang="de-DE" b="1" u="sng" dirty="0"/>
          </a:p>
        </p:txBody>
      </p:sp>
      <p:sp>
        <p:nvSpPr>
          <p:cNvPr id="7" name="Textfeld 6"/>
          <p:cNvSpPr txBox="1"/>
          <p:nvPr/>
        </p:nvSpPr>
        <p:spPr>
          <a:xfrm>
            <a:off x="307974" y="1181944"/>
            <a:ext cx="8440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Goal: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Support Project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Give</a:t>
            </a:r>
            <a:r>
              <a:rPr lang="de-AT" dirty="0" smtClean="0"/>
              <a:t> </a:t>
            </a:r>
            <a:r>
              <a:rPr lang="de-AT" dirty="0" err="1" smtClean="0"/>
              <a:t>feedback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Ship</a:t>
            </a:r>
            <a:r>
              <a:rPr lang="de-AT" dirty="0" smtClean="0"/>
              <a:t> </a:t>
            </a:r>
            <a:r>
              <a:rPr lang="de-AT" dirty="0" err="1" smtClean="0"/>
              <a:t>Waste</a:t>
            </a:r>
            <a:r>
              <a:rPr lang="de-AT" dirty="0" smtClean="0"/>
              <a:t> </a:t>
            </a:r>
            <a:r>
              <a:rPr lang="de-AT" dirty="0" err="1" smtClean="0"/>
              <a:t>Convention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„Take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Convention</a:t>
            </a:r>
            <a:r>
              <a:rPr lang="de-AT" dirty="0" smtClean="0"/>
              <a:t>“ after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has</a:t>
            </a:r>
            <a:r>
              <a:rPr lang="de-AT" dirty="0" smtClean="0"/>
              <a:t> </a:t>
            </a:r>
            <a:r>
              <a:rPr lang="de-AT" dirty="0" err="1" smtClean="0"/>
              <a:t>ended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095" y="3789040"/>
            <a:ext cx="4901394" cy="2745688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295764"/>
            <a:ext cx="5832648" cy="249327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1052736"/>
            <a:ext cx="5148361" cy="280831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hteck 5"/>
          <p:cNvSpPr/>
          <p:nvPr/>
        </p:nvSpPr>
        <p:spPr>
          <a:xfrm>
            <a:off x="304871" y="3586164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„Transport </a:t>
            </a:r>
            <a:r>
              <a:rPr lang="de-AT" sz="2000" dirty="0" err="1"/>
              <a:t>is</a:t>
            </a:r>
            <a:r>
              <a:rPr lang="de-AT" sz="2000" dirty="0"/>
              <a:t> fundamental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our</a:t>
            </a:r>
            <a:r>
              <a:rPr lang="de-AT" sz="2000" dirty="0"/>
              <a:t> </a:t>
            </a:r>
            <a:r>
              <a:rPr lang="de-AT" sz="2000" dirty="0" err="1"/>
              <a:t>economy</a:t>
            </a:r>
            <a:r>
              <a:rPr lang="de-AT" sz="2000" dirty="0"/>
              <a:t> and </a:t>
            </a:r>
            <a:r>
              <a:rPr lang="de-AT" sz="2000" dirty="0" err="1" smtClean="0"/>
              <a:t>society</a:t>
            </a:r>
            <a:r>
              <a:rPr lang="de-AT" sz="2000" dirty="0" smtClean="0"/>
              <a:t>…“</a:t>
            </a: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„The </a:t>
            </a:r>
            <a:r>
              <a:rPr lang="de-AT" sz="2000" dirty="0" err="1"/>
              <a:t>future</a:t>
            </a:r>
            <a:r>
              <a:rPr lang="de-AT" sz="2000" dirty="0"/>
              <a:t> </a:t>
            </a:r>
            <a:r>
              <a:rPr lang="de-AT" sz="2000" dirty="0" err="1"/>
              <a:t>prosperity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our</a:t>
            </a:r>
            <a:r>
              <a:rPr lang="de-AT" sz="2000" dirty="0"/>
              <a:t> </a:t>
            </a:r>
            <a:r>
              <a:rPr lang="de-AT" sz="2000" dirty="0" err="1"/>
              <a:t>continent</a:t>
            </a:r>
            <a:r>
              <a:rPr lang="de-AT" sz="2000" dirty="0"/>
              <a:t> will </a:t>
            </a:r>
            <a:r>
              <a:rPr lang="de-AT" sz="2000" dirty="0" err="1"/>
              <a:t>depend</a:t>
            </a:r>
            <a:r>
              <a:rPr lang="de-AT" sz="2000" dirty="0"/>
              <a:t> on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ability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all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its</a:t>
            </a:r>
            <a:r>
              <a:rPr lang="de-AT" sz="2000" dirty="0"/>
              <a:t> </a:t>
            </a:r>
            <a:r>
              <a:rPr lang="de-AT" sz="2000" dirty="0" err="1"/>
              <a:t>regions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remain</a:t>
            </a:r>
            <a:r>
              <a:rPr lang="de-AT" sz="2000" dirty="0"/>
              <a:t> […] </a:t>
            </a:r>
            <a:r>
              <a:rPr lang="de-AT" sz="2000" dirty="0" err="1"/>
              <a:t>integrated</a:t>
            </a:r>
            <a:r>
              <a:rPr lang="de-AT" sz="2000" dirty="0"/>
              <a:t> in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world</a:t>
            </a:r>
            <a:r>
              <a:rPr lang="de-AT" sz="2000" dirty="0"/>
              <a:t> </a:t>
            </a:r>
            <a:r>
              <a:rPr lang="de-AT" sz="2000" dirty="0" err="1"/>
              <a:t>economy</a:t>
            </a:r>
            <a:r>
              <a:rPr lang="de-AT" sz="2000" dirty="0"/>
              <a:t>. </a:t>
            </a:r>
            <a:r>
              <a:rPr lang="de-AT" sz="2000" dirty="0" err="1"/>
              <a:t>Efficient</a:t>
            </a:r>
            <a:r>
              <a:rPr lang="de-AT" sz="2000" dirty="0"/>
              <a:t> </a:t>
            </a:r>
            <a:r>
              <a:rPr lang="de-AT" sz="2000" dirty="0" err="1"/>
              <a:t>transport</a:t>
            </a:r>
            <a:r>
              <a:rPr lang="de-AT" sz="2000" dirty="0"/>
              <a:t> </a:t>
            </a:r>
            <a:r>
              <a:rPr lang="de-AT" sz="2000" dirty="0" err="1"/>
              <a:t>is</a:t>
            </a:r>
            <a:r>
              <a:rPr lang="de-AT" sz="2000" dirty="0"/>
              <a:t> vital in </a:t>
            </a:r>
            <a:r>
              <a:rPr lang="de-AT" sz="2000" dirty="0" err="1"/>
              <a:t>making</a:t>
            </a:r>
            <a:r>
              <a:rPr lang="de-AT" sz="2000" dirty="0"/>
              <a:t> </a:t>
            </a:r>
            <a:r>
              <a:rPr lang="de-AT" sz="2000" dirty="0" err="1"/>
              <a:t>this</a:t>
            </a:r>
            <a:r>
              <a:rPr lang="de-AT" sz="2000" dirty="0"/>
              <a:t> happen</a:t>
            </a:r>
            <a:r>
              <a:rPr lang="de-AT" sz="2000" dirty="0" smtClean="0"/>
              <a:t>.“</a:t>
            </a:r>
            <a:endParaRPr lang="de-AT" sz="2000" dirty="0"/>
          </a:p>
        </p:txBody>
      </p:sp>
      <p:sp>
        <p:nvSpPr>
          <p:cNvPr id="11" name="Rechteck 10"/>
          <p:cNvSpPr/>
          <p:nvPr/>
        </p:nvSpPr>
        <p:spPr>
          <a:xfrm>
            <a:off x="3851920" y="3976902"/>
            <a:ext cx="50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„Transport </a:t>
            </a:r>
            <a:r>
              <a:rPr lang="de-AT" sz="2000" dirty="0" err="1"/>
              <a:t>has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use</a:t>
            </a:r>
            <a:r>
              <a:rPr lang="de-AT" sz="2000" dirty="0"/>
              <a:t> </a:t>
            </a:r>
            <a:r>
              <a:rPr lang="de-AT" sz="2000" dirty="0" err="1"/>
              <a:t>less</a:t>
            </a:r>
            <a:r>
              <a:rPr lang="de-AT" sz="2000" dirty="0"/>
              <a:t> and cleaner </a:t>
            </a:r>
            <a:r>
              <a:rPr lang="de-AT" sz="2000" dirty="0" err="1"/>
              <a:t>energy</a:t>
            </a:r>
            <a:r>
              <a:rPr lang="de-AT" sz="2000" dirty="0"/>
              <a:t>, </a:t>
            </a:r>
            <a:r>
              <a:rPr lang="de-AT" sz="2000" dirty="0" err="1"/>
              <a:t>better</a:t>
            </a:r>
            <a:r>
              <a:rPr lang="de-AT" sz="2000" dirty="0"/>
              <a:t> </a:t>
            </a:r>
            <a:r>
              <a:rPr lang="de-AT" sz="2000" dirty="0" err="1"/>
              <a:t>exploit</a:t>
            </a:r>
            <a:r>
              <a:rPr lang="de-AT" sz="2000" dirty="0"/>
              <a:t> a modern </a:t>
            </a:r>
            <a:r>
              <a:rPr lang="de-AT" sz="2000" dirty="0" err="1"/>
              <a:t>infrastructure</a:t>
            </a:r>
            <a:r>
              <a:rPr lang="de-AT" sz="2000" dirty="0"/>
              <a:t> and </a:t>
            </a:r>
            <a:r>
              <a:rPr lang="de-AT" sz="2000" dirty="0" err="1"/>
              <a:t>reduce</a:t>
            </a:r>
            <a:r>
              <a:rPr lang="de-AT" sz="2000" dirty="0"/>
              <a:t> </a:t>
            </a:r>
            <a:r>
              <a:rPr lang="de-AT" sz="2000" dirty="0" err="1"/>
              <a:t>its</a:t>
            </a:r>
            <a:r>
              <a:rPr lang="de-AT" sz="2000" dirty="0"/>
              <a:t> </a:t>
            </a:r>
            <a:r>
              <a:rPr lang="de-AT" sz="2000" dirty="0" err="1"/>
              <a:t>impacts</a:t>
            </a:r>
            <a:r>
              <a:rPr lang="de-AT" sz="2000" dirty="0"/>
              <a:t> on </a:t>
            </a:r>
            <a:r>
              <a:rPr lang="de-AT" sz="2000" dirty="0" err="1"/>
              <a:t>environment</a:t>
            </a:r>
            <a:r>
              <a:rPr lang="de-AT" sz="2000" dirty="0"/>
              <a:t> and </a:t>
            </a:r>
            <a:r>
              <a:rPr lang="de-AT" sz="2000" dirty="0" err="1"/>
              <a:t>key</a:t>
            </a:r>
            <a:r>
              <a:rPr lang="de-AT" sz="2000" dirty="0"/>
              <a:t> </a:t>
            </a:r>
            <a:r>
              <a:rPr lang="de-AT" sz="2000" dirty="0" err="1"/>
              <a:t>natural</a:t>
            </a:r>
            <a:r>
              <a:rPr lang="de-AT" sz="2000" dirty="0"/>
              <a:t> </a:t>
            </a:r>
            <a:r>
              <a:rPr lang="de-AT" sz="2000" dirty="0" err="1"/>
              <a:t>assets</a:t>
            </a:r>
            <a:r>
              <a:rPr lang="de-AT" sz="2000" dirty="0"/>
              <a:t> </a:t>
            </a:r>
            <a:r>
              <a:rPr lang="de-AT" sz="2000" dirty="0" err="1"/>
              <a:t>like</a:t>
            </a:r>
            <a:r>
              <a:rPr lang="de-AT" sz="2000" dirty="0"/>
              <a:t> </a:t>
            </a:r>
            <a:r>
              <a:rPr lang="de-AT" sz="2000" dirty="0" err="1"/>
              <a:t>water</a:t>
            </a:r>
            <a:r>
              <a:rPr lang="de-AT" sz="2000" dirty="0"/>
              <a:t> </a:t>
            </a:r>
            <a:r>
              <a:rPr lang="de-AT" sz="2000" dirty="0" err="1"/>
              <a:t>land</a:t>
            </a:r>
            <a:r>
              <a:rPr lang="de-AT" sz="2000" dirty="0"/>
              <a:t> and </a:t>
            </a:r>
            <a:r>
              <a:rPr lang="de-AT" sz="2000" dirty="0" err="1"/>
              <a:t>ecosystems</a:t>
            </a:r>
            <a:r>
              <a:rPr lang="de-AT" sz="2000" dirty="0" smtClean="0"/>
              <a:t>.“ </a:t>
            </a: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 smtClean="0"/>
              <a:t>„</a:t>
            </a:r>
            <a:r>
              <a:rPr lang="de-AT" sz="2000" dirty="0" err="1" smtClean="0"/>
              <a:t>Curbing</a:t>
            </a:r>
            <a:r>
              <a:rPr lang="de-AT" sz="2000" dirty="0" smtClean="0"/>
              <a:t> </a:t>
            </a:r>
            <a:r>
              <a:rPr lang="de-AT" sz="2000" dirty="0" err="1"/>
              <a:t>mobility</a:t>
            </a:r>
            <a:r>
              <a:rPr lang="de-AT" sz="2000" dirty="0"/>
              <a:t> </a:t>
            </a:r>
            <a:r>
              <a:rPr lang="de-AT" sz="2000" dirty="0" err="1"/>
              <a:t>is</a:t>
            </a:r>
            <a:r>
              <a:rPr lang="de-AT" sz="2000" dirty="0"/>
              <a:t> not an </a:t>
            </a:r>
            <a:r>
              <a:rPr lang="de-AT" sz="2000" dirty="0" err="1"/>
              <a:t>option</a:t>
            </a:r>
            <a:r>
              <a:rPr lang="de-AT" sz="2000" dirty="0" smtClean="0"/>
              <a:t>.“</a:t>
            </a:r>
            <a:endParaRPr lang="de-AT" sz="2000" dirty="0"/>
          </a:p>
        </p:txBody>
      </p:sp>
      <p:sp>
        <p:nvSpPr>
          <p:cNvPr id="2" name="Rechteck 1"/>
          <p:cNvSpPr/>
          <p:nvPr/>
        </p:nvSpPr>
        <p:spPr>
          <a:xfrm>
            <a:off x="0" y="419563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0" name="Picture 2" descr="S:\Umwelt\env_WANDA\09 IMPL\WP2\05 Fotos\via donau\SchleuseNussdorf_Feb2011\DSCN42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22" y="3029111"/>
            <a:ext cx="4086192" cy="30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T:\03-Projekte\COWANDA\12_Abfallsammlung Schleusen\03_Fotos\Abfallsammlung Schleusen Aug 2013\IMG_84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19563"/>
            <a:ext cx="4047642" cy="27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:\03-Projekte\COWANDA\12_Abfallsammlung Schleusen\03_Fotos\Abfallsammlung Schleusen Aug 2013\IMG_848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71" y="612029"/>
            <a:ext cx="3620479" cy="24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468763" y="6381328"/>
            <a:ext cx="3593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quotes</a:t>
            </a:r>
            <a:r>
              <a:rPr lang="de-AT" sz="1400" dirty="0" smtClean="0"/>
              <a:t>: White Paper, COM (2011) 144 final</a:t>
            </a:r>
            <a:endParaRPr lang="de-DE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94" y="2105890"/>
            <a:ext cx="7078595" cy="39807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Goal: </a:t>
            </a:r>
            <a:r>
              <a:rPr lang="de-AT" dirty="0" err="1" smtClean="0"/>
              <a:t>Harmonised</a:t>
            </a:r>
            <a:r>
              <a:rPr lang="de-AT" dirty="0" smtClean="0"/>
              <a:t> </a:t>
            </a:r>
            <a:r>
              <a:rPr lang="de-AT" dirty="0" err="1" smtClean="0"/>
              <a:t>Danube</a:t>
            </a:r>
            <a:r>
              <a:rPr lang="de-AT" dirty="0" smtClean="0"/>
              <a:t> </a:t>
            </a:r>
            <a:r>
              <a:rPr lang="de-AT" dirty="0" err="1" smtClean="0"/>
              <a:t>Ship</a:t>
            </a:r>
            <a:r>
              <a:rPr lang="de-AT" dirty="0" smtClean="0"/>
              <a:t> </a:t>
            </a:r>
            <a:r>
              <a:rPr lang="de-AT" dirty="0" err="1" smtClean="0"/>
              <a:t>Waste</a:t>
            </a:r>
            <a:r>
              <a:rPr lang="de-AT" dirty="0" smtClean="0"/>
              <a:t> Management System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2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2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Project Progress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121840"/>
              </p:ext>
            </p:extLst>
          </p:nvPr>
        </p:nvGraphicFramePr>
        <p:xfrm>
          <a:off x="323528" y="1196752"/>
          <a:ext cx="8363272" cy="515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6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07293"/>
            <a:ext cx="8784976" cy="45259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2"/>
                </a:solidFill>
                <a:latin typeface="Calibri" pitchFamily="34" charset="0"/>
              </a:rPr>
              <a:t>International coordination on </a:t>
            </a:r>
            <a:r>
              <a:rPr lang="en-US" sz="3500" b="1" u="sng" kern="1200" dirty="0">
                <a:solidFill>
                  <a:schemeClr val="tx2"/>
                </a:solidFill>
                <a:latin typeface="Calibri" pitchFamily="34" charset="0"/>
              </a:rPr>
              <a:t>operational level</a:t>
            </a:r>
            <a:r>
              <a:rPr lang="en-US" sz="3500" kern="1200" dirty="0">
                <a:solidFill>
                  <a:schemeClr val="tx2"/>
                </a:solidFill>
                <a:latin typeface="Calibri" pitchFamily="34" charset="0"/>
              </a:rPr>
              <a:t> is </a:t>
            </a:r>
            <a:r>
              <a:rPr lang="en-US" sz="3500" kern="1200" dirty="0" smtClean="0">
                <a:solidFill>
                  <a:schemeClr val="tx2"/>
                </a:solidFill>
                <a:latin typeface="Calibri" pitchFamily="34" charset="0"/>
              </a:rPr>
              <a:t>necessary. </a:t>
            </a:r>
            <a:endParaRPr lang="en-US" sz="3500" kern="1200" dirty="0">
              <a:solidFill>
                <a:schemeClr val="tx2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2"/>
                </a:solidFill>
                <a:latin typeface="Calibri" pitchFamily="34" charset="0"/>
              </a:rPr>
              <a:t>Streamlining of national processes will lead to a redistribution of </a:t>
            </a:r>
            <a:r>
              <a:rPr lang="en-US" sz="3500" b="1" u="sng" kern="1200" dirty="0">
                <a:solidFill>
                  <a:schemeClr val="tx2"/>
                </a:solidFill>
                <a:latin typeface="Calibri" pitchFamily="34" charset="0"/>
              </a:rPr>
              <a:t>financial </a:t>
            </a:r>
            <a:r>
              <a:rPr lang="en-US" sz="3500" b="1" u="sng" kern="1200" dirty="0" smtClean="0">
                <a:solidFill>
                  <a:schemeClr val="tx2"/>
                </a:solidFill>
                <a:latin typeface="Calibri" pitchFamily="34" charset="0"/>
              </a:rPr>
              <a:t>contributions</a:t>
            </a:r>
            <a:r>
              <a:rPr lang="en-US" sz="3500" kern="12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3500" kern="1200" dirty="0">
              <a:solidFill>
                <a:schemeClr val="tx2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2"/>
                </a:solidFill>
                <a:latin typeface="Calibri" pitchFamily="34" charset="0"/>
              </a:rPr>
              <a:t>Goals can be reached </a:t>
            </a:r>
            <a:r>
              <a:rPr lang="en-US" sz="3500" kern="1200" dirty="0" smtClean="0">
                <a:solidFill>
                  <a:schemeClr val="tx2"/>
                </a:solidFill>
                <a:latin typeface="Calibri" pitchFamily="34" charset="0"/>
              </a:rPr>
              <a:t>stepwise.</a:t>
            </a:r>
            <a:endParaRPr lang="en-US" sz="3500" kern="1200" dirty="0">
              <a:solidFill>
                <a:schemeClr val="tx2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2"/>
                </a:solidFill>
                <a:latin typeface="Calibri" pitchFamily="34" charset="0"/>
              </a:rPr>
              <a:t>Contributions of the participating States &amp; support of European </a:t>
            </a:r>
            <a:r>
              <a:rPr lang="en-US" sz="3500" kern="1200" dirty="0" smtClean="0">
                <a:solidFill>
                  <a:schemeClr val="tx2"/>
                </a:solidFill>
                <a:latin typeface="Calibri" pitchFamily="34" charset="0"/>
              </a:rPr>
              <a:t>Union (?) </a:t>
            </a:r>
            <a:r>
              <a:rPr lang="en-US" sz="3500" kern="1200" dirty="0">
                <a:solidFill>
                  <a:schemeClr val="tx2"/>
                </a:solidFill>
                <a:latin typeface="Calibri" pitchFamily="34" charset="0"/>
              </a:rPr>
              <a:t>will be </a:t>
            </a:r>
            <a:r>
              <a:rPr lang="en-US" sz="3500" kern="1200" dirty="0" smtClean="0">
                <a:solidFill>
                  <a:schemeClr val="tx2"/>
                </a:solidFill>
                <a:latin typeface="Calibri" pitchFamily="34" charset="0"/>
              </a:rPr>
              <a:t>required.</a:t>
            </a:r>
            <a:endParaRPr lang="en-US" sz="3500" kern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feil nach rechts 16"/>
          <p:cNvSpPr/>
          <p:nvPr/>
        </p:nvSpPr>
        <p:spPr>
          <a:xfrm>
            <a:off x="5364088" y="1640294"/>
            <a:ext cx="345627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International </a:t>
            </a:r>
            <a:r>
              <a:rPr lang="de-AT" sz="1400" dirty="0" err="1">
                <a:solidFill>
                  <a:schemeClr val="tx1"/>
                </a:solidFill>
              </a:rPr>
              <a:t>Danube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Ship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Waste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Convention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 rot="16200000">
            <a:off x="4692294" y="2372602"/>
            <a:ext cx="1847645" cy="792088"/>
          </a:xfrm>
          <a:prstGeom prst="rightArrow">
            <a:avLst/>
          </a:prstGeom>
          <a:gradFill>
            <a:gsLst>
              <a:gs pos="70000">
                <a:srgbClr val="FFC000"/>
              </a:gs>
              <a:gs pos="43000">
                <a:srgbClr val="92D050"/>
              </a:gs>
              <a:gs pos="55000">
                <a:srgbClr val="92D050">
                  <a:alpha val="73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err="1" smtClean="0"/>
              <a:t>Course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action</a:t>
            </a:r>
            <a:endParaRPr lang="de-DE" b="1" dirty="0"/>
          </a:p>
        </p:txBody>
      </p:sp>
      <p:sp>
        <p:nvSpPr>
          <p:cNvPr id="6" name="Pfeil nach rechts 5"/>
          <p:cNvSpPr/>
          <p:nvPr/>
        </p:nvSpPr>
        <p:spPr>
          <a:xfrm>
            <a:off x="201536" y="3140968"/>
            <a:ext cx="5666608" cy="792088"/>
          </a:xfrm>
          <a:prstGeom prst="rightArrow">
            <a:avLst/>
          </a:prstGeom>
          <a:gradFill>
            <a:gsLst>
              <a:gs pos="70000">
                <a:srgbClr val="FFC000"/>
              </a:gs>
              <a:gs pos="43000">
                <a:srgbClr val="92D050"/>
              </a:gs>
              <a:gs pos="55000">
                <a:srgbClr val="92D050">
                  <a:alpha val="73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International </a:t>
            </a:r>
            <a:r>
              <a:rPr lang="de-A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Danube</a:t>
            </a:r>
            <a:r>
              <a:rPr lang="de-A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A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Ship</a:t>
            </a:r>
            <a:r>
              <a:rPr lang="de-A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A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Waste</a:t>
            </a:r>
            <a:r>
              <a:rPr lang="de-A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A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Convention</a:t>
            </a:r>
            <a:endParaRPr lang="de-DE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364088" y="1268760"/>
            <a:ext cx="1512168" cy="37153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 smtClean="0"/>
              <a:t>Negotiation</a:t>
            </a:r>
            <a:endParaRPr lang="de-DE" dirty="0"/>
          </a:p>
        </p:txBody>
      </p:sp>
      <p:grpSp>
        <p:nvGrpSpPr>
          <p:cNvPr id="47" name="Gruppieren 46"/>
          <p:cNvGrpSpPr/>
          <p:nvPr/>
        </p:nvGrpSpPr>
        <p:grpSpPr>
          <a:xfrm>
            <a:off x="89248" y="1198492"/>
            <a:ext cx="8587208" cy="5433415"/>
            <a:chOff x="89248" y="1198492"/>
            <a:chExt cx="8587208" cy="5433415"/>
          </a:xfrm>
        </p:grpSpPr>
        <p:cxnSp>
          <p:nvCxnSpPr>
            <p:cNvPr id="25" name="Gerade Verbindung 24"/>
            <p:cNvCxnSpPr/>
            <p:nvPr/>
          </p:nvCxnSpPr>
          <p:spPr>
            <a:xfrm flipV="1">
              <a:off x="3311860" y="1352262"/>
              <a:ext cx="0" cy="19213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3341548" y="1198492"/>
              <a:ext cx="1420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/>
                <a:t>24.6.2014 (</a:t>
              </a:r>
              <a:r>
                <a:rPr lang="de-AT" dirty="0" err="1" smtClean="0"/>
                <a:t>tbd</a:t>
              </a:r>
              <a:r>
                <a:rPr lang="de-AT" dirty="0" smtClean="0"/>
                <a:t>)</a:t>
              </a:r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89248" y="4581128"/>
              <a:ext cx="5850904" cy="104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2400" dirty="0" smtClean="0"/>
                <a:t>Technical Input</a:t>
              </a:r>
            </a:p>
            <a:p>
              <a:pPr algn="ctr"/>
              <a:r>
                <a:rPr lang="de-AT" dirty="0" err="1" smtClean="0"/>
                <a:t>Waste</a:t>
              </a:r>
              <a:r>
                <a:rPr lang="de-AT" dirty="0" smtClean="0"/>
                <a:t> </a:t>
              </a:r>
              <a:r>
                <a:rPr lang="de-AT" dirty="0" err="1" smtClean="0"/>
                <a:t>Prevention</a:t>
              </a:r>
              <a:r>
                <a:rPr lang="de-AT" dirty="0" smtClean="0"/>
                <a:t>, Infrastructure Development, </a:t>
              </a:r>
              <a:r>
                <a:rPr lang="de-AT" dirty="0" err="1" smtClean="0"/>
                <a:t>Financing</a:t>
              </a:r>
              <a:r>
                <a:rPr lang="de-AT" dirty="0" smtClean="0"/>
                <a:t> Model, RIS</a:t>
              </a:r>
              <a:endParaRPr lang="de-DE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2627784" y="5733256"/>
              <a:ext cx="1368152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Pilot </a:t>
              </a:r>
              <a:r>
                <a:rPr lang="de-AT" dirty="0" err="1" smtClean="0"/>
                <a:t>data</a:t>
              </a:r>
              <a:endParaRPr lang="de-DE" dirty="0"/>
            </a:p>
          </p:txBody>
        </p:sp>
        <p:sp>
          <p:nvSpPr>
            <p:cNvPr id="9" name="Pfeil nach unten 8"/>
            <p:cNvSpPr/>
            <p:nvPr/>
          </p:nvSpPr>
          <p:spPr>
            <a:xfrm>
              <a:off x="1532135" y="2818907"/>
              <a:ext cx="288032" cy="4546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 nach unten 9"/>
            <p:cNvSpPr/>
            <p:nvPr/>
          </p:nvSpPr>
          <p:spPr>
            <a:xfrm>
              <a:off x="911099" y="2828609"/>
              <a:ext cx="288032" cy="4546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102506" y="3762586"/>
              <a:ext cx="194421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September 2014</a:t>
              </a:r>
              <a:endParaRPr lang="de-DE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067944" y="5765151"/>
              <a:ext cx="4608512" cy="8667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Skippers </a:t>
              </a:r>
              <a:r>
                <a:rPr lang="de-AT" dirty="0" err="1" smtClean="0"/>
                <a:t>Participation</a:t>
              </a:r>
              <a:endParaRPr lang="de-DE" dirty="0"/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201536" y="2015168"/>
              <a:ext cx="3148409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Inputs </a:t>
              </a:r>
              <a:r>
                <a:rPr lang="de-AT" dirty="0" err="1" smtClean="0">
                  <a:solidFill>
                    <a:schemeClr val="tx1"/>
                  </a:solidFill>
                </a:rPr>
                <a:t>from</a:t>
              </a:r>
              <a:r>
                <a:rPr lang="de-AT" dirty="0" smtClean="0">
                  <a:solidFill>
                    <a:schemeClr val="tx1"/>
                  </a:solidFill>
                </a:rPr>
                <a:t> IIB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8" name="Pfeil nach unten 27"/>
            <p:cNvSpPr/>
            <p:nvPr/>
          </p:nvSpPr>
          <p:spPr>
            <a:xfrm rot="10800000">
              <a:off x="1686096" y="3933056"/>
              <a:ext cx="268142" cy="4546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Pfeil nach unten 28"/>
            <p:cNvSpPr/>
            <p:nvPr/>
          </p:nvSpPr>
          <p:spPr>
            <a:xfrm rot="10800000">
              <a:off x="2304124" y="3937077"/>
              <a:ext cx="268142" cy="4546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Pfeil nach unten 29"/>
            <p:cNvSpPr/>
            <p:nvPr/>
          </p:nvSpPr>
          <p:spPr>
            <a:xfrm rot="10800000">
              <a:off x="2818687" y="3933055"/>
              <a:ext cx="268142" cy="4546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 rot="10800000">
              <a:off x="3500298" y="3937077"/>
              <a:ext cx="268142" cy="4546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 Verbindung 35"/>
            <p:cNvCxnSpPr/>
            <p:nvPr/>
          </p:nvCxnSpPr>
          <p:spPr>
            <a:xfrm flipV="1">
              <a:off x="201536" y="1414556"/>
              <a:ext cx="0" cy="19213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239256" y="1198492"/>
              <a:ext cx="1420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/>
                <a:t>25.2.2014</a:t>
              </a:r>
              <a:endParaRPr lang="de-DE" dirty="0"/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1820167" y="2204864"/>
              <a:ext cx="3773604" cy="1195288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smtClean="0">
                  <a:solidFill>
                    <a:schemeClr val="tx1"/>
                  </a:solidFill>
                </a:rPr>
                <a:t>Implementation </a:t>
              </a:r>
              <a:r>
                <a:rPr lang="de-AT" b="1" dirty="0" err="1" smtClean="0">
                  <a:solidFill>
                    <a:schemeClr val="tx1"/>
                  </a:solidFill>
                </a:rPr>
                <a:t>Strategies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Pfeil nach unten 38"/>
            <p:cNvSpPr/>
            <p:nvPr/>
          </p:nvSpPr>
          <p:spPr>
            <a:xfrm rot="8373201">
              <a:off x="2553631" y="5537821"/>
              <a:ext cx="268142" cy="45465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unten 39"/>
            <p:cNvSpPr/>
            <p:nvPr/>
          </p:nvSpPr>
          <p:spPr>
            <a:xfrm rot="8373201">
              <a:off x="5086001" y="5397914"/>
              <a:ext cx="268142" cy="45465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2" name="Pfeil nach oben und unten 41"/>
          <p:cNvSpPr/>
          <p:nvPr/>
        </p:nvSpPr>
        <p:spPr>
          <a:xfrm>
            <a:off x="7596336" y="3131292"/>
            <a:ext cx="720080" cy="249395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6913089" y="2684404"/>
            <a:ext cx="2232142" cy="3715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Implementation</a:t>
            </a:r>
            <a:endParaRPr lang="de-DE" dirty="0"/>
          </a:p>
        </p:txBody>
      </p:sp>
      <p:cxnSp>
        <p:nvCxnSpPr>
          <p:cNvPr id="44" name="Gerade Verbindung 43"/>
          <p:cNvCxnSpPr/>
          <p:nvPr/>
        </p:nvCxnSpPr>
        <p:spPr>
          <a:xfrm flipV="1">
            <a:off x="6059836" y="3762586"/>
            <a:ext cx="0" cy="363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046722" y="3213846"/>
            <a:ext cx="142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Project</a:t>
            </a:r>
          </a:p>
          <a:p>
            <a:r>
              <a:rPr lang="de-AT" dirty="0" smtClean="0"/>
              <a:t>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1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6" grpId="0" animBg="1"/>
      <p:bldP spid="32" grpId="0" animBg="1"/>
      <p:bldP spid="42" grpId="0" animBg="1"/>
      <p:bldP spid="43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073"/>
            <a:ext cx="6610397" cy="1143000"/>
          </a:xfrm>
        </p:spPr>
        <p:txBody>
          <a:bodyPr/>
          <a:lstStyle/>
          <a:p>
            <a:r>
              <a:rPr lang="de-AT" dirty="0" smtClean="0"/>
              <a:t>SEE Programme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4034"/>
            <a:ext cx="8208912" cy="585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258108" y="4941168"/>
            <a:ext cx="1152128" cy="64807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07904" y="1317335"/>
            <a:ext cx="46805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Visit</a:t>
            </a:r>
            <a:r>
              <a:rPr lang="de-DE" dirty="0" smtClean="0"/>
              <a:t>: http</a:t>
            </a:r>
            <a:r>
              <a:rPr lang="de-DE" dirty="0"/>
              <a:t>://www.southeast-europe.net/en</a:t>
            </a:r>
          </a:p>
        </p:txBody>
      </p:sp>
    </p:spTree>
    <p:extLst>
      <p:ext uri="{BB962C8B-B14F-4D97-AF65-F5344CB8AC3E}">
        <p14:creationId xmlns:p14="http://schemas.microsoft.com/office/powerpoint/2010/main" val="24297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DANUBE PROGRAMME 2014+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b="1" dirty="0"/>
              <a:t>The Danube </a:t>
            </a:r>
            <a:r>
              <a:rPr lang="en-US" b="1" dirty="0" err="1"/>
              <a:t>Programme</a:t>
            </a:r>
            <a:r>
              <a:rPr lang="en-US" dirty="0"/>
              <a:t> 2014-2020 will support the development and implementation of the Macro Regional Strategy for the </a:t>
            </a:r>
            <a:r>
              <a:rPr lang="en-US" dirty="0" smtClean="0"/>
              <a:t>Danube.</a:t>
            </a:r>
            <a:endParaRPr lang="de-DE" dirty="0"/>
          </a:p>
        </p:txBody>
      </p:sp>
      <p:pic>
        <p:nvPicPr>
          <p:cNvPr id="11267" name="Picture 3" descr="http://media.groupspaces.com/thumb/s/913636/h/4fa8c1ef3c873022c1168a394fd68866.jpg">
            <a:hlinkClick r:id="rId2" tooltip="Go to group 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963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DANUBE PROGRAMME 2014+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408140" y="5126995"/>
            <a:ext cx="4877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de-DE" sz="1000" dirty="0" smtClean="0">
                <a:hlinkClick r:id="rId2"/>
              </a:rPr>
              <a:t>http</a:t>
            </a:r>
            <a:r>
              <a:rPr lang="de-DE" sz="1000" dirty="0">
                <a:hlinkClick r:id="rId2"/>
              </a:rPr>
              <a:t>://</a:t>
            </a:r>
            <a:r>
              <a:rPr lang="de-DE" sz="1000" dirty="0" smtClean="0">
                <a:hlinkClick r:id="rId2"/>
              </a:rPr>
              <a:t>www.southeast-europe.net/en/about_see/danubeprogramme/index</a:t>
            </a:r>
            <a:r>
              <a:rPr lang="de-DE" sz="1000" dirty="0" smtClean="0"/>
              <a:t> </a:t>
            </a:r>
            <a:endParaRPr lang="de-DE" sz="1000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5536" y="1758379"/>
            <a:ext cx="3744416" cy="2246685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The </a:t>
            </a:r>
            <a:r>
              <a:rPr lang="de-DE" sz="2400" b="1" dirty="0" err="1"/>
              <a:t>Danube</a:t>
            </a:r>
            <a:r>
              <a:rPr lang="de-DE" sz="2400" b="1" dirty="0"/>
              <a:t> Programme</a:t>
            </a:r>
            <a:r>
              <a:rPr lang="de-DE" sz="2400" dirty="0"/>
              <a:t> will </a:t>
            </a:r>
            <a:r>
              <a:rPr lang="de-DE" sz="2400" dirty="0" err="1"/>
              <a:t>cover</a:t>
            </a:r>
            <a:r>
              <a:rPr lang="de-DE" sz="2400" dirty="0"/>
              <a:t> </a:t>
            </a:r>
            <a:r>
              <a:rPr lang="de-DE" sz="2400" dirty="0" err="1"/>
              <a:t>parts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smtClean="0"/>
              <a:t>(…)</a:t>
            </a:r>
          </a:p>
          <a:p>
            <a:r>
              <a:rPr lang="de-DE" sz="2400" b="1" dirty="0" smtClean="0"/>
              <a:t>9 </a:t>
            </a:r>
            <a:r>
              <a:rPr lang="de-DE" sz="2400" b="1" dirty="0"/>
              <a:t>EU countries </a:t>
            </a:r>
            <a:r>
              <a:rPr lang="de-DE" sz="2400" dirty="0"/>
              <a:t>(Germany, Austria, </a:t>
            </a:r>
            <a:r>
              <a:rPr lang="de-DE" sz="2400" dirty="0" err="1"/>
              <a:t>Hungary</a:t>
            </a:r>
            <a:r>
              <a:rPr lang="de-DE" sz="2400" dirty="0"/>
              <a:t>, Czech </a:t>
            </a:r>
            <a:r>
              <a:rPr lang="de-DE" sz="2400" dirty="0" err="1"/>
              <a:t>Republic</a:t>
            </a:r>
            <a:r>
              <a:rPr lang="de-DE" sz="2400" dirty="0"/>
              <a:t>, </a:t>
            </a:r>
            <a:r>
              <a:rPr lang="de-DE" sz="2400" dirty="0" err="1"/>
              <a:t>Slovak</a:t>
            </a:r>
            <a:r>
              <a:rPr lang="de-DE" sz="2400" dirty="0"/>
              <a:t> </a:t>
            </a:r>
            <a:r>
              <a:rPr lang="de-DE" sz="2400" dirty="0" err="1"/>
              <a:t>Republic</a:t>
            </a:r>
            <a:r>
              <a:rPr lang="de-DE" sz="2400" dirty="0"/>
              <a:t>, </a:t>
            </a:r>
            <a:r>
              <a:rPr lang="de-DE" sz="2400" dirty="0" err="1"/>
              <a:t>Slovenia</a:t>
            </a:r>
            <a:r>
              <a:rPr lang="de-DE" sz="2400" dirty="0"/>
              <a:t>, </a:t>
            </a:r>
            <a:r>
              <a:rPr lang="de-DE" sz="2400" dirty="0" err="1"/>
              <a:t>Bulgaria</a:t>
            </a:r>
            <a:r>
              <a:rPr lang="de-DE" sz="2400" dirty="0"/>
              <a:t>, Romania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Croatia</a:t>
            </a:r>
            <a:r>
              <a:rPr lang="de-DE" sz="2400" dirty="0"/>
              <a:t>)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b="1" dirty="0" smtClean="0"/>
              <a:t>5 </a:t>
            </a:r>
            <a:r>
              <a:rPr lang="de-DE" sz="2400" b="1" dirty="0"/>
              <a:t>non-EU countries </a:t>
            </a:r>
            <a:r>
              <a:rPr lang="de-DE" sz="2400" dirty="0"/>
              <a:t>(</a:t>
            </a:r>
            <a:r>
              <a:rPr lang="de-DE" sz="2400" dirty="0" err="1"/>
              <a:t>Serbia</a:t>
            </a:r>
            <a:r>
              <a:rPr lang="de-DE" sz="2400" dirty="0"/>
              <a:t>, </a:t>
            </a:r>
            <a:r>
              <a:rPr lang="de-DE" sz="2400" dirty="0" err="1"/>
              <a:t>Bosnia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Herzegovina</a:t>
            </a:r>
            <a:r>
              <a:rPr lang="de-DE" sz="2400" dirty="0"/>
              <a:t>, Montenegro, Ukraine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Moldova</a:t>
            </a:r>
            <a:r>
              <a:rPr lang="de-DE" sz="2400" dirty="0"/>
              <a:t>).</a:t>
            </a:r>
          </a:p>
        </p:txBody>
      </p:sp>
      <p:pic>
        <p:nvPicPr>
          <p:cNvPr id="1026" name="Picture 2" descr="http://www.southeast-europe.net/images/upload/cikknagy/danube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92" y="1969393"/>
            <a:ext cx="46346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utheast-europe.net/images/upload/cikknagy/danubep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29" y="1700808"/>
            <a:ext cx="17430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SEE </a:t>
            </a:r>
            <a:r>
              <a:rPr lang="de-AT" dirty="0" err="1" smtClean="0"/>
              <a:t>Thematic</a:t>
            </a:r>
            <a:r>
              <a:rPr lang="de-AT" dirty="0" smtClean="0"/>
              <a:t> Poles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4402832" cy="4525963"/>
          </a:xfrm>
        </p:spPr>
        <p:txBody>
          <a:bodyPr/>
          <a:lstStyle/>
          <a:p>
            <a:r>
              <a:rPr lang="de-AT" sz="2600" dirty="0" err="1" smtClean="0"/>
              <a:t>Contribution</a:t>
            </a:r>
            <a:r>
              <a:rPr lang="de-AT" sz="2600" dirty="0" smtClean="0"/>
              <a:t> </a:t>
            </a:r>
            <a:r>
              <a:rPr lang="de-AT" sz="2600" dirty="0" err="1"/>
              <a:t>to</a:t>
            </a:r>
            <a:r>
              <a:rPr lang="de-AT" sz="2600" dirty="0"/>
              <a:t> </a:t>
            </a:r>
            <a:r>
              <a:rPr lang="de-AT" sz="2600" dirty="0" err="1"/>
              <a:t>future</a:t>
            </a:r>
            <a:r>
              <a:rPr lang="de-AT" sz="2600" dirty="0"/>
              <a:t> </a:t>
            </a:r>
            <a:r>
              <a:rPr lang="de-AT" sz="2600" dirty="0" err="1"/>
              <a:t>programmes</a:t>
            </a:r>
            <a:r>
              <a:rPr lang="de-AT" sz="2600" dirty="0"/>
              <a:t> </a:t>
            </a:r>
            <a:endParaRPr lang="de-AT" sz="2600" dirty="0" smtClean="0"/>
          </a:p>
          <a:p>
            <a:r>
              <a:rPr lang="de-AT" sz="2600" dirty="0" err="1" smtClean="0"/>
              <a:t>Cooperation</a:t>
            </a:r>
            <a:r>
              <a:rPr lang="de-AT" sz="2600" dirty="0" smtClean="0"/>
              <a:t> </a:t>
            </a:r>
            <a:r>
              <a:rPr lang="de-AT" sz="2600" dirty="0" err="1" smtClean="0"/>
              <a:t>of</a:t>
            </a:r>
            <a:r>
              <a:rPr lang="de-AT" sz="2600" dirty="0" smtClean="0"/>
              <a:t> </a:t>
            </a:r>
            <a:r>
              <a:rPr lang="de-AT" sz="2600" dirty="0" err="1" smtClean="0"/>
              <a:t>projects</a:t>
            </a:r>
            <a:r>
              <a:rPr lang="de-AT" sz="2600" dirty="0" smtClean="0"/>
              <a:t> </a:t>
            </a:r>
          </a:p>
          <a:p>
            <a:pPr lvl="1"/>
            <a:r>
              <a:rPr lang="de-AT" sz="2200" dirty="0" smtClean="0"/>
              <a:t>14 POLEs</a:t>
            </a:r>
          </a:p>
          <a:p>
            <a:pPr lvl="1"/>
            <a:r>
              <a:rPr lang="de-AT" sz="2200" dirty="0" smtClean="0"/>
              <a:t>POLE-9 </a:t>
            </a:r>
            <a:r>
              <a:rPr lang="de-AT" sz="2200" dirty="0" err="1" smtClean="0"/>
              <a:t>is</a:t>
            </a:r>
            <a:r>
              <a:rPr lang="de-AT" sz="2200" dirty="0" smtClean="0"/>
              <a:t> </a:t>
            </a:r>
            <a:r>
              <a:rPr lang="de-AT" sz="2200" dirty="0" err="1" smtClean="0"/>
              <a:t>lead</a:t>
            </a:r>
            <a:r>
              <a:rPr lang="de-AT" sz="2200" dirty="0" smtClean="0"/>
              <a:t> </a:t>
            </a:r>
            <a:r>
              <a:rPr lang="de-AT" sz="2200" dirty="0" err="1" smtClean="0"/>
              <a:t>by</a:t>
            </a:r>
            <a:r>
              <a:rPr lang="de-AT" sz="2200" dirty="0" smtClean="0"/>
              <a:t> CO-WANDA</a:t>
            </a:r>
          </a:p>
          <a:p>
            <a:r>
              <a:rPr lang="de-AT" sz="2600" dirty="0" err="1" smtClean="0"/>
              <a:t>Outcomes</a:t>
            </a:r>
            <a:r>
              <a:rPr lang="de-AT" sz="2600" dirty="0" smtClean="0"/>
              <a:t> </a:t>
            </a:r>
            <a:r>
              <a:rPr lang="de-AT" sz="2600" dirty="0" err="1" smtClean="0"/>
              <a:t>of</a:t>
            </a:r>
            <a:r>
              <a:rPr lang="de-AT" sz="2600" dirty="0" smtClean="0"/>
              <a:t> </a:t>
            </a:r>
            <a:r>
              <a:rPr lang="de-AT" sz="2600" dirty="0" err="1" smtClean="0"/>
              <a:t>the</a:t>
            </a:r>
            <a:r>
              <a:rPr lang="de-AT" sz="2600" dirty="0" smtClean="0"/>
              <a:t> POLEs </a:t>
            </a:r>
          </a:p>
          <a:p>
            <a:pPr lvl="1"/>
            <a:r>
              <a:rPr lang="de-AT" sz="2200" dirty="0" smtClean="0"/>
              <a:t>Road </a:t>
            </a:r>
            <a:r>
              <a:rPr lang="de-AT" sz="2200" dirty="0" err="1" smtClean="0"/>
              <a:t>maps</a:t>
            </a:r>
            <a:endParaRPr lang="de-AT" sz="2200" dirty="0" smtClean="0"/>
          </a:p>
          <a:p>
            <a:pPr lvl="1"/>
            <a:r>
              <a:rPr lang="de-AT" sz="2200" dirty="0" smtClean="0"/>
              <a:t>Workshops (RO, HR,…)</a:t>
            </a:r>
          </a:p>
          <a:p>
            <a:pPr lvl="1"/>
            <a:r>
              <a:rPr lang="de-AT" sz="2200" dirty="0" smtClean="0"/>
              <a:t>Websites</a:t>
            </a:r>
          </a:p>
          <a:p>
            <a:pPr lvl="1"/>
            <a:r>
              <a:rPr lang="de-AT" sz="2200" dirty="0" err="1" smtClean="0">
                <a:solidFill>
                  <a:srgbClr val="FF0000"/>
                </a:solidFill>
              </a:rPr>
              <a:t>Platform</a:t>
            </a:r>
            <a:r>
              <a:rPr lang="de-AT" sz="2200" dirty="0" smtClean="0">
                <a:solidFill>
                  <a:srgbClr val="FF0000"/>
                </a:solidFill>
              </a:rPr>
              <a:t> </a:t>
            </a:r>
            <a:r>
              <a:rPr lang="de-AT" sz="2200" dirty="0" err="1" smtClean="0">
                <a:solidFill>
                  <a:srgbClr val="FF0000"/>
                </a:solidFill>
              </a:rPr>
              <a:t>for</a:t>
            </a:r>
            <a:r>
              <a:rPr lang="de-AT" sz="2200" dirty="0" smtClean="0">
                <a:solidFill>
                  <a:srgbClr val="FF0000"/>
                </a:solidFill>
              </a:rPr>
              <a:t> Project Development: 24.4.2014, Budapest</a:t>
            </a:r>
          </a:p>
          <a:p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10" y="1340768"/>
            <a:ext cx="30103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6819347" y="269382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</a:t>
            </a:r>
            <a:r>
              <a:rPr lang="en-US" sz="1000" dirty="0" smtClean="0"/>
              <a:t>: http</a:t>
            </a:r>
            <a:r>
              <a:rPr lang="en-US" sz="1000" dirty="0"/>
              <a:t>://www.southeast-europe.net/en</a:t>
            </a:r>
            <a:r>
              <a:rPr lang="en-US" sz="1000" dirty="0" smtClean="0"/>
              <a:t>/ </a:t>
            </a:r>
            <a:endParaRPr lang="de-DE" sz="10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921696" y="4221088"/>
            <a:ext cx="3970784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AT" sz="2600" b="1" dirty="0" smtClean="0">
                <a:solidFill>
                  <a:srgbClr val="00B050"/>
                </a:solidFill>
              </a:rPr>
              <a:t>„Green POLEs“</a:t>
            </a:r>
          </a:p>
          <a:p>
            <a:pPr marL="0" indent="0">
              <a:buFont typeface="Arial" pitchFamily="34" charset="0"/>
              <a:buNone/>
            </a:pPr>
            <a:r>
              <a:rPr lang="de-AT" sz="2200" dirty="0" smtClean="0">
                <a:solidFill>
                  <a:srgbClr val="00B050"/>
                </a:solidFill>
              </a:rPr>
              <a:t>Low Carbon Communities, </a:t>
            </a:r>
            <a:r>
              <a:rPr lang="de-AT" sz="2200" dirty="0" err="1" smtClean="0">
                <a:solidFill>
                  <a:srgbClr val="00B050"/>
                </a:solidFill>
              </a:rPr>
              <a:t>Climate</a:t>
            </a:r>
            <a:r>
              <a:rPr lang="de-AT" sz="2200" dirty="0" smtClean="0">
                <a:solidFill>
                  <a:srgbClr val="00B050"/>
                </a:solidFill>
              </a:rPr>
              <a:t> Change Adaptation, Nature </a:t>
            </a:r>
            <a:r>
              <a:rPr lang="de-AT" sz="2200" dirty="0" err="1" smtClean="0">
                <a:solidFill>
                  <a:srgbClr val="00B050"/>
                </a:solidFill>
              </a:rPr>
              <a:t>Protection</a:t>
            </a:r>
            <a:r>
              <a:rPr lang="de-AT" sz="2200" dirty="0" smtClean="0">
                <a:solidFill>
                  <a:srgbClr val="00B050"/>
                </a:solidFill>
              </a:rPr>
              <a:t>, </a:t>
            </a:r>
            <a:r>
              <a:rPr lang="de-AT" sz="2200" dirty="0" err="1" smtClean="0">
                <a:solidFill>
                  <a:srgbClr val="00B050"/>
                </a:solidFill>
              </a:rPr>
              <a:t>Hazard</a:t>
            </a:r>
            <a:r>
              <a:rPr lang="de-AT" sz="2200" dirty="0" smtClean="0">
                <a:solidFill>
                  <a:srgbClr val="00B050"/>
                </a:solidFill>
              </a:rPr>
              <a:t> Management </a:t>
            </a:r>
            <a:r>
              <a:rPr lang="de-AT" sz="2200" dirty="0" err="1" smtClean="0">
                <a:solidFill>
                  <a:srgbClr val="00B050"/>
                </a:solidFill>
              </a:rPr>
              <a:t>and</a:t>
            </a:r>
            <a:r>
              <a:rPr lang="de-AT" sz="2200" dirty="0" smtClean="0">
                <a:solidFill>
                  <a:srgbClr val="00B050"/>
                </a:solidFill>
              </a:rPr>
              <a:t> </a:t>
            </a:r>
            <a:r>
              <a:rPr lang="de-AT" sz="2200" dirty="0" err="1" smtClean="0">
                <a:solidFill>
                  <a:srgbClr val="00B050"/>
                </a:solidFill>
              </a:rPr>
              <a:t>Risk</a:t>
            </a:r>
            <a:r>
              <a:rPr lang="de-AT" sz="2200" dirty="0" smtClean="0">
                <a:solidFill>
                  <a:srgbClr val="00B050"/>
                </a:solidFill>
              </a:rPr>
              <a:t> </a:t>
            </a:r>
            <a:r>
              <a:rPr lang="de-AT" sz="2200" dirty="0" err="1" smtClean="0">
                <a:solidFill>
                  <a:srgbClr val="00B050"/>
                </a:solidFill>
              </a:rPr>
              <a:t>Protection</a:t>
            </a:r>
            <a:r>
              <a:rPr lang="de-AT" sz="2200" dirty="0" smtClean="0">
                <a:solidFill>
                  <a:srgbClr val="00B050"/>
                </a:solidFill>
              </a:rPr>
              <a:t>, </a:t>
            </a:r>
            <a:r>
              <a:rPr lang="de-AT" sz="2200" dirty="0" smtClean="0">
                <a:solidFill>
                  <a:srgbClr val="FF0000"/>
                </a:solidFill>
              </a:rPr>
              <a:t>Green  Transport Systems </a:t>
            </a:r>
            <a:r>
              <a:rPr lang="de-AT" sz="2200" dirty="0" smtClean="0">
                <a:solidFill>
                  <a:srgbClr val="00B050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42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005064"/>
            <a:ext cx="6400800" cy="15144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</a:rPr>
              <a:t>Hans Berger</a:t>
            </a:r>
          </a:p>
          <a:p>
            <a:pPr>
              <a:lnSpc>
                <a:spcPct val="90000"/>
              </a:lnSpc>
            </a:pPr>
            <a:r>
              <a:rPr lang="de-AT" sz="2400" dirty="0" smtClean="0">
                <a:solidFill>
                  <a:srgbClr val="1E3A6C"/>
                </a:solidFill>
                <a:latin typeface="Calibri" pitchFamily="34" charset="0"/>
              </a:rPr>
              <a:t>hans.berger@viadonau.org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1E3A6C"/>
                </a:solidFill>
                <a:latin typeface="Calibri" pitchFamily="34" charset="0"/>
              </a:rPr>
              <a:t>Belgrade, 27.03.2014</a:t>
            </a:r>
            <a:endParaRPr lang="de-AT" sz="2400" dirty="0" smtClean="0">
              <a:solidFill>
                <a:srgbClr val="1E3A6C"/>
              </a:solidFill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50103" y="1988840"/>
            <a:ext cx="8208963" cy="1512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 dirty="0">
                <a:solidFill>
                  <a:srgbClr val="1E3A6C"/>
                </a:solidFill>
                <a:latin typeface="Calibri" pitchFamily="34" charset="0"/>
              </a:rPr>
              <a:t>  </a:t>
            </a:r>
            <a:br>
              <a:rPr lang="en-GB" sz="1200" dirty="0">
                <a:solidFill>
                  <a:srgbClr val="1E3A6C"/>
                </a:solidFill>
                <a:latin typeface="Calibri" pitchFamily="34" charset="0"/>
              </a:rPr>
            </a:br>
            <a:r>
              <a:rPr lang="de-AT" sz="2800" b="1" dirty="0" err="1" smtClean="0">
                <a:solidFill>
                  <a:srgbClr val="1E3A6C"/>
                </a:solidFill>
                <a:latin typeface="Calibri" pitchFamily="34" charset="0"/>
              </a:rPr>
              <a:t>Thank</a:t>
            </a:r>
            <a:r>
              <a:rPr lang="de-AT" sz="2800" b="1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1E3A6C"/>
                </a:solidFill>
                <a:latin typeface="Calibri" pitchFamily="34" charset="0"/>
              </a:rPr>
              <a:t>you</a:t>
            </a:r>
            <a:r>
              <a:rPr lang="de-AT" sz="2800" b="1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1E3A6C"/>
                </a:solidFill>
                <a:latin typeface="Calibri" pitchFamily="34" charset="0"/>
              </a:rPr>
              <a:t>very</a:t>
            </a:r>
            <a:r>
              <a:rPr lang="de-AT" sz="2800" b="1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1E3A6C"/>
                </a:solidFill>
                <a:latin typeface="Calibri" pitchFamily="34" charset="0"/>
              </a:rPr>
              <a:t>much</a:t>
            </a:r>
            <a:r>
              <a:rPr lang="de-AT" sz="2800" b="1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1E3A6C"/>
                </a:solidFill>
                <a:latin typeface="Calibri" pitchFamily="34" charset="0"/>
              </a:rPr>
              <a:t>for</a:t>
            </a:r>
            <a:r>
              <a:rPr lang="de-AT" sz="2800" b="1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1E3A6C"/>
                </a:solidFill>
                <a:latin typeface="Calibri" pitchFamily="34" charset="0"/>
              </a:rPr>
              <a:t>your</a:t>
            </a:r>
            <a:r>
              <a:rPr lang="de-AT" sz="2800" b="1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r>
              <a:rPr lang="de-AT" sz="2800" b="1" dirty="0" err="1" smtClean="0">
                <a:solidFill>
                  <a:srgbClr val="1E3A6C"/>
                </a:solidFill>
                <a:latin typeface="Calibri" pitchFamily="34" charset="0"/>
              </a:rPr>
              <a:t>attention</a:t>
            </a:r>
            <a:r>
              <a:rPr lang="de-AT" sz="2800" b="1" dirty="0" smtClean="0">
                <a:solidFill>
                  <a:srgbClr val="1E3A6C"/>
                </a:solidFill>
                <a:latin typeface="Calibri" pitchFamily="34" charset="0"/>
              </a:rPr>
              <a:t>!</a:t>
            </a:r>
            <a:r>
              <a:rPr lang="en-GB" sz="1200" dirty="0" smtClean="0">
                <a:solidFill>
                  <a:srgbClr val="1E3A6C"/>
                </a:solidFill>
                <a:latin typeface="Calibri" pitchFamily="34" charset="0"/>
              </a:rPr>
              <a:t> </a:t>
            </a:r>
            <a:endParaRPr lang="en-GB" sz="1200" dirty="0">
              <a:solidFill>
                <a:srgbClr val="1E3A6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87" y="44624"/>
            <a:ext cx="7499385" cy="1143000"/>
          </a:xfrm>
        </p:spPr>
        <p:txBody>
          <a:bodyPr/>
          <a:lstStyle/>
          <a:p>
            <a:r>
              <a:rPr lang="de-AT" sz="4000" b="1" dirty="0" smtClean="0"/>
              <a:t>Frame </a:t>
            </a:r>
            <a:r>
              <a:rPr lang="de-AT" sz="4000" b="1" dirty="0" err="1" smtClean="0"/>
              <a:t>Conditions</a:t>
            </a:r>
            <a:endParaRPr lang="de-DE" sz="4000" b="1" dirty="0"/>
          </a:p>
        </p:txBody>
      </p:sp>
      <p:grpSp>
        <p:nvGrpSpPr>
          <p:cNvPr id="4" name="Gruppieren 2"/>
          <p:cNvGrpSpPr>
            <a:grpSpLocks/>
          </p:cNvGrpSpPr>
          <p:nvPr/>
        </p:nvGrpSpPr>
        <p:grpSpPr bwMode="auto">
          <a:xfrm>
            <a:off x="484188" y="692696"/>
            <a:ext cx="7070297" cy="5664719"/>
            <a:chOff x="360259" y="733143"/>
            <a:chExt cx="7581476" cy="6424763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62904" y="1187448"/>
              <a:ext cx="7253288" cy="4329783"/>
              <a:chOff x="256" y="748"/>
              <a:chExt cx="5216" cy="2183"/>
            </a:xfrm>
          </p:grpSpPr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256" y="748"/>
                <a:ext cx="5216" cy="2183"/>
                <a:chOff x="-136" y="1556"/>
                <a:chExt cx="5752" cy="2565"/>
              </a:xfrm>
            </p:grpSpPr>
            <p:pic>
              <p:nvPicPr>
                <p:cNvPr id="24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6" y="1556"/>
                  <a:ext cx="5752" cy="2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Rectangle 7"/>
                <p:cNvSpPr>
                  <a:spLocks noChangeArrowheads="1"/>
                </p:cNvSpPr>
                <p:nvPr/>
              </p:nvSpPr>
              <p:spPr bwMode="auto">
                <a:xfrm>
                  <a:off x="-136" y="1556"/>
                  <a:ext cx="2653" cy="153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1565" y="2659"/>
                  <a:ext cx="3810" cy="1462"/>
                </a:xfrm>
                <a:prstGeom prst="rect">
                  <a:avLst/>
                </a:prstGeom>
                <a:noFill/>
                <a:ln w="38100">
                  <a:solidFill>
                    <a:srgbClr val="00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4967" y="2659"/>
                  <a:ext cx="649" cy="1462"/>
                </a:xfrm>
                <a:prstGeom prst="rect">
                  <a:avLst/>
                </a:prstGeom>
                <a:noFill/>
                <a:ln w="57150">
                  <a:solidFill>
                    <a:srgbClr val="FF66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</p:grp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663" y="817"/>
                <a:ext cx="170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altLang="de-DE" b="1" dirty="0">
                    <a:solidFill>
                      <a:srgbClr val="FF0000"/>
                    </a:solidFill>
                  </a:rPr>
                  <a:t>CDNI Waste Treaty </a:t>
                </a:r>
                <a:r>
                  <a:rPr lang="en-GB" altLang="de-DE" dirty="0">
                    <a:solidFill>
                      <a:srgbClr val="FF0000"/>
                    </a:solidFill>
                  </a:rPr>
                  <a:t>	</a:t>
                </a:r>
                <a:endParaRPr lang="de-AT" altLang="de-DE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2962" y="1412"/>
                <a:ext cx="192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1E3A7C"/>
                  </a:buClr>
                </a:pPr>
                <a:r>
                  <a:rPr lang="en-GB" altLang="de-DE" b="1" dirty="0">
                    <a:latin typeface="Calibri" pitchFamily="34" charset="0"/>
                  </a:rPr>
                  <a:t>Danube Commission Recommendations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de-AT" altLang="de-DE" b="1" dirty="0">
                  <a:latin typeface="Calibri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2707" y="1911"/>
                <a:ext cx="1965" cy="14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de-DE" sz="1600" dirty="0"/>
                  <a:t>Different national systems</a:t>
                </a:r>
                <a:r>
                  <a:rPr lang="en-US" altLang="de-DE" dirty="0"/>
                  <a:t>  </a:t>
                </a: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351" y="2219"/>
                <a:ext cx="711" cy="30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de-AT" altLang="de-DE"/>
                  <a:t>ISRBC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H="1">
                <a:off x="3538" y="2054"/>
                <a:ext cx="90" cy="58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3628" y="2054"/>
                <a:ext cx="906" cy="741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3628" y="2054"/>
                <a:ext cx="703" cy="877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H="1">
                <a:off x="3243" y="2054"/>
                <a:ext cx="385" cy="469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6682847" y="2647763"/>
              <a:ext cx="1258888" cy="453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AT" altLang="de-DE" sz="2000" b="1" dirty="0">
                  <a:solidFill>
                    <a:srgbClr val="FF6600"/>
                  </a:solidFill>
                  <a:latin typeface="Calibri" pitchFamily="34" charset="0"/>
                </a:rPr>
                <a:t>MARPOL</a:t>
              </a:r>
              <a:endParaRPr lang="de-AT" altLang="de-DE" b="1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360259" y="733143"/>
              <a:ext cx="3147932" cy="418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de-DE" b="1" dirty="0">
                  <a:solidFill>
                    <a:srgbClr val="FF0000"/>
                  </a:solidFill>
                </a:rPr>
                <a:t>Legally binding rules</a:t>
              </a:r>
              <a:endParaRPr lang="de-DE" altLang="de-DE" dirty="0"/>
            </a:p>
          </p:txBody>
        </p:sp>
        <p:sp>
          <p:nvSpPr>
            <p:cNvPr id="8" name="Textfeld 20"/>
            <p:cNvSpPr txBox="1">
              <a:spLocks noChangeArrowheads="1"/>
            </p:cNvSpPr>
            <p:nvPr/>
          </p:nvSpPr>
          <p:spPr bwMode="auto">
            <a:xfrm>
              <a:off x="397034" y="5063478"/>
              <a:ext cx="6657682" cy="2094428"/>
            </a:xfrm>
            <a:prstGeom prst="rect">
              <a:avLst/>
            </a:prstGeom>
            <a:solidFill>
              <a:srgbClr val="FFFFFF">
                <a:alpha val="59000"/>
              </a:srgbClr>
            </a:solidFill>
            <a:ln w="31750">
              <a:solidFill>
                <a:srgbClr val="00B0F0"/>
              </a:solidFill>
              <a:prstDash val="dash"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AT" altLang="de-DE" dirty="0"/>
                <a:t>+ European Union (e.g. </a:t>
              </a:r>
              <a:r>
                <a:rPr lang="de-AT" altLang="de-DE" dirty="0" err="1"/>
                <a:t>Waste</a:t>
              </a:r>
              <a:r>
                <a:rPr lang="de-AT" altLang="de-DE" dirty="0"/>
                <a:t> Framework </a:t>
              </a:r>
              <a:r>
                <a:rPr lang="de-AT" altLang="de-DE" dirty="0" smtClean="0"/>
                <a:t/>
              </a:r>
              <a:br>
                <a:rPr lang="de-AT" altLang="de-DE" dirty="0" smtClean="0"/>
              </a:br>
              <a:r>
                <a:rPr lang="de-AT" altLang="de-DE" dirty="0" err="1" smtClean="0"/>
                <a:t>Directive</a:t>
              </a:r>
              <a:r>
                <a:rPr lang="de-AT" altLang="de-DE" dirty="0" smtClean="0"/>
                <a:t> </a:t>
              </a:r>
              <a:r>
                <a:rPr lang="de-AT" altLang="de-DE" dirty="0"/>
                <a:t>2008/98/EC, EC </a:t>
              </a:r>
              <a:r>
                <a:rPr lang="de-AT" altLang="de-DE" dirty="0" smtClean="0"/>
                <a:t>1013/2006, </a:t>
              </a:r>
              <a:r>
                <a:rPr lang="de-AT" altLang="de-DE" dirty="0" err="1" smtClean="0"/>
                <a:t>Water</a:t>
              </a:r>
              <a:r>
                <a:rPr lang="de-AT" altLang="de-DE" dirty="0" smtClean="0"/>
                <a:t> Framework </a:t>
              </a:r>
              <a:r>
                <a:rPr lang="de-AT" altLang="de-DE" dirty="0" err="1" smtClean="0"/>
                <a:t>Directive</a:t>
              </a:r>
              <a:r>
                <a:rPr lang="de-AT" altLang="de-DE" dirty="0" smtClean="0"/>
                <a:t>, </a:t>
              </a:r>
              <a:r>
                <a:rPr lang="de-AT" altLang="de-DE" dirty="0" err="1" smtClean="0"/>
                <a:t>Danube</a:t>
              </a:r>
              <a:r>
                <a:rPr lang="de-AT" altLang="de-DE" dirty="0" smtClean="0"/>
                <a:t> River </a:t>
              </a:r>
              <a:r>
                <a:rPr lang="de-AT" altLang="de-DE" dirty="0" err="1" smtClean="0"/>
                <a:t>Protection</a:t>
              </a:r>
              <a:r>
                <a:rPr lang="de-AT" altLang="de-DE" dirty="0" smtClean="0"/>
                <a:t> </a:t>
              </a:r>
              <a:r>
                <a:rPr lang="de-AT" altLang="de-DE" dirty="0" err="1" smtClean="0"/>
                <a:t>Convention</a:t>
              </a:r>
              <a:r>
                <a:rPr lang="de-AT" altLang="de-DE" dirty="0" smtClean="0"/>
                <a:t>)</a:t>
              </a:r>
              <a:endParaRPr lang="de-AT" altLang="de-DE" dirty="0"/>
            </a:p>
            <a:p>
              <a:pPr eaLnBrk="1" hangingPunct="1"/>
              <a:r>
                <a:rPr lang="de-AT" altLang="de-DE" dirty="0"/>
                <a:t>+ CEVNI* </a:t>
              </a:r>
              <a:r>
                <a:rPr lang="de-AT" altLang="de-DE" dirty="0" smtClean="0"/>
                <a:t>Chapter </a:t>
              </a:r>
              <a:r>
                <a:rPr lang="de-AT" altLang="de-DE" dirty="0"/>
                <a:t>10</a:t>
              </a:r>
            </a:p>
            <a:p>
              <a:pPr eaLnBrk="1" hangingPunct="1"/>
              <a:r>
                <a:rPr lang="de-DE" altLang="de-DE" sz="1200" b="1" dirty="0"/>
                <a:t>*CEVNI – </a:t>
              </a:r>
              <a:r>
                <a:rPr lang="fr-FR" altLang="de-DE" sz="1200" b="1" dirty="0"/>
                <a:t>Code Européen des Voies de la Navigation Intérieure - </a:t>
              </a:r>
            </a:p>
            <a:p>
              <a:pPr eaLnBrk="1" hangingPunct="1"/>
              <a:r>
                <a:rPr lang="de-DE" altLang="de-DE" sz="1200" b="1" dirty="0"/>
                <a:t> European Code </a:t>
              </a:r>
              <a:r>
                <a:rPr lang="de-DE" altLang="de-DE" sz="1200" b="1" dirty="0" err="1"/>
                <a:t>for</a:t>
              </a:r>
              <a:r>
                <a:rPr lang="de-DE" altLang="de-DE" sz="1200" b="1" dirty="0"/>
                <a:t> Inland </a:t>
              </a:r>
              <a:r>
                <a:rPr lang="de-DE" altLang="de-DE" sz="1200" b="1" dirty="0" err="1" smtClean="0"/>
                <a:t>Waterways</a:t>
              </a:r>
              <a:endParaRPr lang="de-DE" altLang="de-DE" sz="1200" b="1" dirty="0" smtClean="0"/>
            </a:p>
            <a:p>
              <a:pPr eaLnBrk="1" hangingPunct="1"/>
              <a:r>
                <a:rPr lang="de-AT" altLang="de-DE" dirty="0" smtClean="0"/>
                <a:t>+ Basel </a:t>
              </a:r>
              <a:r>
                <a:rPr lang="de-AT" altLang="de-DE" dirty="0" err="1"/>
                <a:t>Convention</a:t>
              </a:r>
              <a:endParaRPr lang="de-DE" altLang="de-DE" dirty="0"/>
            </a:p>
          </p:txBody>
        </p:sp>
        <p:sp>
          <p:nvSpPr>
            <p:cNvPr id="9" name="Pfeil nach rechts 8"/>
            <p:cNvSpPr/>
            <p:nvPr/>
          </p:nvSpPr>
          <p:spPr>
            <a:xfrm>
              <a:off x="6075781" y="1424885"/>
              <a:ext cx="1370331" cy="57435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6075781" y="1884012"/>
              <a:ext cx="1370331" cy="576159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6060460" y="1005369"/>
              <a:ext cx="1370332" cy="576159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508531" y="3048934"/>
              <a:ext cx="1201806" cy="729201"/>
            </a:xfrm>
            <a:prstGeom prst="rect">
              <a:avLst/>
            </a:prstGeom>
            <a:solidFill>
              <a:srgbClr val="FF9999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796562" y="3048934"/>
              <a:ext cx="515790" cy="2468481"/>
            </a:xfrm>
            <a:prstGeom prst="rect">
              <a:avLst/>
            </a:prstGeom>
            <a:solidFill>
              <a:srgbClr val="FF9999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249424"/>
            <a:ext cx="1763688" cy="69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/>
              <a:t>Basic </a:t>
            </a:r>
            <a:r>
              <a:rPr lang="de-AT" b="1" dirty="0" err="1" smtClean="0"/>
              <a:t>Conditions</a:t>
            </a:r>
            <a:endParaRPr lang="de-DE" b="1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idx="1"/>
          </p:nvPr>
        </p:nvSpPr>
        <p:spPr bwMode="auto">
          <a:xfrm>
            <a:off x="179512" y="1354815"/>
            <a:ext cx="8856984" cy="44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de-DE" sz="3200" b="1" dirty="0">
                <a:solidFill>
                  <a:schemeClr val="tx2"/>
                </a:solidFill>
                <a:latin typeface="Calibri" pitchFamily="34" charset="0"/>
              </a:rPr>
              <a:t>Legal framework is </a:t>
            </a:r>
            <a:r>
              <a:rPr lang="en-US" altLang="de-DE" sz="3200" b="1" dirty="0" smtClean="0">
                <a:solidFill>
                  <a:schemeClr val="tx2"/>
                </a:solidFill>
                <a:latin typeface="Calibri" pitchFamily="34" charset="0"/>
              </a:rPr>
              <a:t>diverse </a:t>
            </a:r>
            <a:r>
              <a:rPr lang="en-US" altLang="de-DE" sz="3200" b="1" dirty="0">
                <a:solidFill>
                  <a:schemeClr val="tx2"/>
                </a:solidFill>
                <a:latin typeface="Calibri" pitchFamily="34" charset="0"/>
              </a:rPr>
              <a:t>&amp; </a:t>
            </a:r>
            <a:r>
              <a:rPr lang="en-US" altLang="de-DE" sz="3200" b="1" dirty="0" smtClean="0">
                <a:solidFill>
                  <a:schemeClr val="tx2"/>
                </a:solidFill>
                <a:latin typeface="Calibri" pitchFamily="34" charset="0"/>
              </a:rPr>
              <a:t>split</a:t>
            </a:r>
          </a:p>
          <a:p>
            <a:pPr eaLnBrk="1" hangingPunct="1">
              <a:buFontTx/>
              <a:buAutoNum type="arabicPeriod"/>
            </a:pPr>
            <a:r>
              <a:rPr lang="en-US" altLang="de-DE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de-DE" sz="3200" b="1" dirty="0">
                <a:solidFill>
                  <a:schemeClr val="tx2"/>
                </a:solidFill>
                <a:latin typeface="Calibri" pitchFamily="34" charset="0"/>
              </a:rPr>
              <a:t>Different technical systems used for</a:t>
            </a:r>
            <a:r>
              <a:rPr lang="en-US" altLang="de-DE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de-DE" sz="3200" b="1" dirty="0">
              <a:solidFill>
                <a:schemeClr val="tx2"/>
              </a:solidFill>
              <a:latin typeface="Calibri" pitchFamily="34" charset="0"/>
            </a:endParaRPr>
          </a:p>
          <a:p>
            <a:pPr lvl="4" eaLnBrk="1" hangingPunct="1">
              <a:buFont typeface="Arial" charset="0"/>
              <a:buChar char="•"/>
            </a:pPr>
            <a:r>
              <a:rPr lang="en-US" altLang="de-DE" sz="28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de-DE" sz="2900" dirty="0">
                <a:solidFill>
                  <a:schemeClr val="tx2"/>
                </a:solidFill>
                <a:latin typeface="Calibri" pitchFamily="34" charset="0"/>
              </a:rPr>
              <a:t>Waste disposal</a:t>
            </a:r>
          </a:p>
          <a:p>
            <a:pPr lvl="4" eaLnBrk="1" hangingPunct="1">
              <a:buFont typeface="Arial" charset="0"/>
              <a:buChar char="•"/>
            </a:pPr>
            <a:r>
              <a:rPr lang="en-US" altLang="de-DE" sz="2900" dirty="0">
                <a:solidFill>
                  <a:schemeClr val="tx2"/>
                </a:solidFill>
                <a:latin typeface="Calibri" pitchFamily="34" charset="0"/>
              </a:rPr>
              <a:t> Re-financing of the costs</a:t>
            </a:r>
          </a:p>
          <a:p>
            <a:pPr eaLnBrk="1" hangingPunct="1">
              <a:buFont typeface="Arial" charset="0"/>
              <a:buAutoNum type="arabicPeriod"/>
            </a:pP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Vessels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are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not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allowed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to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dispose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their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waste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in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every</a:t>
            </a:r>
            <a:r>
              <a:rPr lang="de-AT" altLang="de-DE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>
                <a:solidFill>
                  <a:schemeClr val="tx2"/>
                </a:solidFill>
                <a:latin typeface="Calibri" pitchFamily="34" charset="0"/>
              </a:rPr>
              <a:t>country</a:t>
            </a:r>
            <a:r>
              <a:rPr lang="de-AT" altLang="de-DE" sz="3200" b="1" dirty="0" smtClean="0">
                <a:solidFill>
                  <a:schemeClr val="tx2"/>
                </a:solidFill>
                <a:latin typeface="Calibri" pitchFamily="34" charset="0"/>
              </a:rPr>
              <a:t>!</a:t>
            </a:r>
          </a:p>
          <a:p>
            <a:pPr eaLnBrk="1" hangingPunct="1">
              <a:buFont typeface="Arial" charset="0"/>
              <a:buAutoNum type="arabicPeriod"/>
            </a:pPr>
            <a:r>
              <a:rPr lang="de-AT" altLang="de-DE" sz="3200" b="1" dirty="0" err="1" smtClean="0">
                <a:solidFill>
                  <a:schemeClr val="tx2"/>
                </a:solidFill>
                <a:latin typeface="Calibri" pitchFamily="34" charset="0"/>
              </a:rPr>
              <a:t>Delivering</a:t>
            </a:r>
            <a:r>
              <a:rPr lang="de-AT" altLang="de-DE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 smtClean="0">
                <a:solidFill>
                  <a:schemeClr val="tx2"/>
                </a:solidFill>
                <a:latin typeface="Calibri" pitchFamily="34" charset="0"/>
              </a:rPr>
              <a:t>waste</a:t>
            </a:r>
            <a:r>
              <a:rPr lang="de-AT" altLang="de-DE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 smtClean="0">
                <a:solidFill>
                  <a:schemeClr val="tx2"/>
                </a:solidFill>
                <a:latin typeface="Calibri" pitchFamily="34" charset="0"/>
              </a:rPr>
              <a:t>might</a:t>
            </a:r>
            <a:r>
              <a:rPr lang="de-AT" altLang="de-DE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 smtClean="0">
                <a:solidFill>
                  <a:schemeClr val="tx2"/>
                </a:solidFill>
                <a:latin typeface="Calibri" pitchFamily="34" charset="0"/>
              </a:rPr>
              <a:t>be</a:t>
            </a:r>
            <a:r>
              <a:rPr lang="de-AT" altLang="de-DE" sz="3200" b="1" dirty="0" smtClean="0">
                <a:solidFill>
                  <a:schemeClr val="tx2"/>
                </a:solidFill>
                <a:latin typeface="Calibri" pitchFamily="34" charset="0"/>
              </a:rPr>
              <a:t> time </a:t>
            </a:r>
            <a:r>
              <a:rPr lang="de-AT" altLang="de-DE" sz="3200" b="1" dirty="0" err="1" smtClean="0">
                <a:solidFill>
                  <a:schemeClr val="tx2"/>
                </a:solidFill>
                <a:latin typeface="Calibri" pitchFamily="34" charset="0"/>
              </a:rPr>
              <a:t>consuming</a:t>
            </a:r>
            <a:r>
              <a:rPr lang="de-AT" altLang="de-DE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 smtClean="0">
                <a:solidFill>
                  <a:schemeClr val="tx2"/>
                </a:solidFill>
                <a:latin typeface="Calibri" pitchFamily="34" charset="0"/>
              </a:rPr>
              <a:t>or</a:t>
            </a:r>
            <a:r>
              <a:rPr lang="de-AT" altLang="de-DE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 smtClean="0">
                <a:solidFill>
                  <a:schemeClr val="tx2"/>
                </a:solidFill>
                <a:latin typeface="Calibri" pitchFamily="34" charset="0"/>
              </a:rPr>
              <a:t>impossible</a:t>
            </a:r>
            <a:r>
              <a:rPr lang="de-AT" altLang="de-DE" sz="3200" b="1" dirty="0" smtClean="0">
                <a:solidFill>
                  <a:srgbClr val="1E3A6C"/>
                </a:solidFill>
                <a:latin typeface="Calibri" pitchFamily="34" charset="0"/>
              </a:rPr>
              <a:t>			</a:t>
            </a:r>
            <a:r>
              <a:rPr lang="de-AT" altLang="de-DE" sz="3200" b="1" dirty="0" err="1" smtClean="0">
                <a:solidFill>
                  <a:srgbClr val="FF0000"/>
                </a:solidFill>
                <a:latin typeface="Calibri" pitchFamily="34" charset="0"/>
              </a:rPr>
              <a:t>risk</a:t>
            </a:r>
            <a:r>
              <a:rPr lang="de-AT" altLang="de-DE" sz="3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AT" altLang="de-DE" sz="3200" b="1" dirty="0" err="1" smtClean="0">
                <a:solidFill>
                  <a:srgbClr val="FF0000"/>
                </a:solidFill>
                <a:latin typeface="Calibri" pitchFamily="34" charset="0"/>
              </a:rPr>
              <a:t>of</a:t>
            </a:r>
            <a:r>
              <a:rPr lang="de-AT" altLang="de-DE" sz="3200" b="1" dirty="0" smtClean="0">
                <a:solidFill>
                  <a:srgbClr val="FF0000"/>
                </a:solidFill>
                <a:latin typeface="Calibri" pitchFamily="34" charset="0"/>
              </a:rPr>
              <a:t> illegal </a:t>
            </a:r>
            <a:r>
              <a:rPr lang="de-AT" altLang="de-DE" sz="3200" b="1" dirty="0" err="1" smtClean="0">
                <a:solidFill>
                  <a:srgbClr val="FF0000"/>
                </a:solidFill>
                <a:latin typeface="Calibri" pitchFamily="34" charset="0"/>
              </a:rPr>
              <a:t>discharges</a:t>
            </a:r>
            <a:endParaRPr lang="de-AT" altLang="de-DE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2843808" y="5308600"/>
            <a:ext cx="1656184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1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Development </a:t>
            </a:r>
            <a:endParaRPr lang="de-AT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r>
              <a:rPr lang="de-AT" sz="2000" dirty="0" smtClean="0"/>
              <a:t>Mid 1980s: </a:t>
            </a:r>
            <a:r>
              <a:rPr lang="de-AT" sz="2000" dirty="0" err="1"/>
              <a:t>Danube</a:t>
            </a:r>
            <a:r>
              <a:rPr lang="de-AT" sz="2000" dirty="0"/>
              <a:t> </a:t>
            </a:r>
            <a:r>
              <a:rPr lang="de-AT" sz="2000" dirty="0" err="1"/>
              <a:t>commission</a:t>
            </a:r>
            <a:r>
              <a:rPr lang="de-AT" sz="2000" dirty="0"/>
              <a:t> </a:t>
            </a:r>
            <a:r>
              <a:rPr lang="de-AT" sz="2000" dirty="0" err="1"/>
              <a:t>recommendations</a:t>
            </a:r>
            <a:endParaRPr lang="de-AT" sz="2000" dirty="0"/>
          </a:p>
          <a:p>
            <a:r>
              <a:rPr lang="de-DE" sz="2000" dirty="0" smtClean="0"/>
              <a:t>1999-2000</a:t>
            </a:r>
            <a:r>
              <a:rPr lang="de-DE" sz="2000" dirty="0"/>
              <a:t>: PHARE „</a:t>
            </a:r>
            <a:r>
              <a:rPr lang="en-GB" sz="2000" dirty="0"/>
              <a:t>Ship borne oily water and waste on the Danube: Feasibility Study</a:t>
            </a:r>
            <a:r>
              <a:rPr lang="en-GB" sz="2000" dirty="0" smtClean="0"/>
              <a:t>”; Area: </a:t>
            </a:r>
            <a:r>
              <a:rPr lang="en-GB" sz="2000" b="1" u="sng" dirty="0" smtClean="0"/>
              <a:t>all Danube Riparian Countries</a:t>
            </a:r>
          </a:p>
          <a:p>
            <a:pPr marL="0" indent="0">
              <a:buNone/>
            </a:pPr>
            <a:endParaRPr lang="de-AT" sz="2000" b="1" u="sng" dirty="0"/>
          </a:p>
          <a:p>
            <a:pPr>
              <a:spcBef>
                <a:spcPct val="0"/>
              </a:spcBef>
            </a:pPr>
            <a:r>
              <a:rPr lang="de-AT" sz="2000" dirty="0" smtClean="0"/>
              <a:t>2003 – 2005: </a:t>
            </a:r>
            <a:r>
              <a:rPr lang="en-GB" sz="2000" dirty="0"/>
              <a:t>“Sustainable and EU conform collection and treatment of wastes from inland navigation on the </a:t>
            </a:r>
            <a:r>
              <a:rPr lang="en-GB" sz="2000" u="sng" dirty="0"/>
              <a:t>Upper Danube</a:t>
            </a:r>
            <a:r>
              <a:rPr lang="en-GB" sz="2000" dirty="0"/>
              <a:t>”</a:t>
            </a:r>
            <a:r>
              <a:rPr lang="de-AT" sz="2000" dirty="0"/>
              <a:t> </a:t>
            </a:r>
            <a:endParaRPr lang="de-AT" sz="2000" dirty="0" smtClean="0"/>
          </a:p>
          <a:p>
            <a:pPr>
              <a:spcBef>
                <a:spcPct val="0"/>
              </a:spcBef>
            </a:pPr>
            <a:r>
              <a:rPr lang="de-AT" sz="2000" i="1" u="sng" dirty="0" smtClean="0"/>
              <a:t>National </a:t>
            </a:r>
            <a:r>
              <a:rPr lang="de-AT" sz="2000" i="1" u="sng" dirty="0" err="1" smtClean="0"/>
              <a:t>projects</a:t>
            </a:r>
            <a:r>
              <a:rPr lang="de-AT" sz="2000" i="1" u="sng" dirty="0" smtClean="0"/>
              <a:t> &amp; </a:t>
            </a:r>
            <a:r>
              <a:rPr lang="de-AT" sz="2000" i="1" u="sng" dirty="0" err="1" smtClean="0"/>
              <a:t>efforts</a:t>
            </a:r>
            <a:r>
              <a:rPr lang="de-AT" sz="2000" i="1" u="sng" dirty="0" smtClean="0"/>
              <a:t> </a:t>
            </a:r>
            <a:endParaRPr lang="de-DE" sz="1800" i="1" u="sng" dirty="0"/>
          </a:p>
          <a:p>
            <a:r>
              <a:rPr lang="de-AT" sz="2000" b="1" dirty="0" smtClean="0"/>
              <a:t>2009 – 2012: WANDA: Project Partners </a:t>
            </a:r>
            <a:r>
              <a:rPr lang="de-AT" sz="2000" b="1" dirty="0" err="1" smtClean="0"/>
              <a:t>from</a:t>
            </a:r>
            <a:r>
              <a:rPr lang="de-AT" sz="2000" b="1" dirty="0" smtClean="0"/>
              <a:t> 7 countries:</a:t>
            </a:r>
          </a:p>
          <a:p>
            <a:pPr marL="0" indent="0">
              <a:buNone/>
            </a:pPr>
            <a:r>
              <a:rPr lang="de-AT" sz="2000" b="1" dirty="0"/>
              <a:t>	</a:t>
            </a:r>
            <a:r>
              <a:rPr lang="de-DE" sz="2000" b="1" dirty="0" err="1" smtClean="0"/>
              <a:t>Aim</a:t>
            </a:r>
            <a:r>
              <a:rPr lang="de-DE" sz="2000" b="1" dirty="0" smtClean="0"/>
              <a:t>: Development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an </a:t>
            </a:r>
            <a:r>
              <a:rPr lang="de-DE" sz="2000" b="1" dirty="0" err="1" smtClean="0"/>
              <a:t>internationally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harmonised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ship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waste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management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system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along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Danube</a:t>
            </a:r>
            <a:endParaRPr lang="de-DE" sz="2000" b="1" dirty="0"/>
          </a:p>
          <a:p>
            <a:pPr marL="0" indent="0">
              <a:buNone/>
            </a:pPr>
            <a:r>
              <a:rPr lang="de-AT" sz="2000" b="1" dirty="0" smtClean="0"/>
              <a:t>	National </a:t>
            </a:r>
            <a:r>
              <a:rPr lang="de-AT" sz="2000" b="1" dirty="0" err="1" smtClean="0"/>
              <a:t>level</a:t>
            </a:r>
            <a:r>
              <a:rPr lang="de-AT" sz="2000" b="1" dirty="0" smtClean="0"/>
              <a:t>: </a:t>
            </a:r>
            <a:r>
              <a:rPr lang="de-AT" sz="2000" b="1" dirty="0" err="1" smtClean="0"/>
              <a:t>Ship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Waste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Concepts</a:t>
            </a:r>
            <a:r>
              <a:rPr lang="de-AT" sz="2000" b="1" dirty="0" smtClean="0"/>
              <a:t>, Pilot Tests, </a:t>
            </a:r>
            <a:r>
              <a:rPr lang="de-AT" sz="2000" b="1" dirty="0" err="1" smtClean="0"/>
              <a:t>Financing</a:t>
            </a:r>
            <a:endParaRPr lang="de-AT" sz="2000" b="1" dirty="0"/>
          </a:p>
          <a:p>
            <a:pPr marL="0" indent="0">
              <a:buNone/>
            </a:pPr>
            <a:r>
              <a:rPr lang="de-AT" sz="2000" b="1" dirty="0" smtClean="0"/>
              <a:t>	International </a:t>
            </a:r>
            <a:r>
              <a:rPr lang="de-AT" sz="2000" b="1" dirty="0" err="1" smtClean="0"/>
              <a:t>Coordination</a:t>
            </a:r>
            <a:r>
              <a:rPr lang="de-AT" sz="2000" b="1" dirty="0" smtClean="0"/>
              <a:t> </a:t>
            </a:r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endParaRPr lang="de-AT" sz="2000" b="1" dirty="0" smtClean="0"/>
          </a:p>
          <a:p>
            <a:r>
              <a:rPr lang="de-AT" sz="2000" b="1" dirty="0" smtClean="0">
                <a:solidFill>
                  <a:srgbClr val="C00000"/>
                </a:solidFill>
              </a:rPr>
              <a:t>2012 – 2014: CO-WANDA: Partners </a:t>
            </a:r>
            <a:r>
              <a:rPr lang="de-AT" sz="2000" b="1" dirty="0" err="1" smtClean="0">
                <a:solidFill>
                  <a:srgbClr val="C00000"/>
                </a:solidFill>
              </a:rPr>
              <a:t>from</a:t>
            </a:r>
            <a:r>
              <a:rPr lang="de-AT" sz="2000" b="1" dirty="0" smtClean="0">
                <a:solidFill>
                  <a:srgbClr val="C00000"/>
                </a:solidFill>
              </a:rPr>
              <a:t> 9 countries</a:t>
            </a:r>
            <a:endParaRPr lang="de-AT" b="1" dirty="0"/>
          </a:p>
          <a:p>
            <a:pPr lvl="1"/>
            <a:endParaRPr lang="de-AT" b="1" dirty="0"/>
          </a:p>
          <a:p>
            <a:pPr lvl="1"/>
            <a:endParaRPr lang="de-AT" b="1" dirty="0"/>
          </a:p>
          <a:p>
            <a:pPr lvl="1">
              <a:buFontTx/>
              <a:buChar char="•"/>
            </a:pPr>
            <a:endParaRPr lang="de-AT" b="1" dirty="0"/>
          </a:p>
          <a:p>
            <a:endParaRPr lang="de-AT" dirty="0"/>
          </a:p>
        </p:txBody>
      </p:sp>
      <p:sp>
        <p:nvSpPr>
          <p:cNvPr id="5" name="Pfeil nach rechts 4"/>
          <p:cNvSpPr/>
          <p:nvPr/>
        </p:nvSpPr>
        <p:spPr>
          <a:xfrm>
            <a:off x="540273" y="4797152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unten 2"/>
          <p:cNvSpPr/>
          <p:nvPr/>
        </p:nvSpPr>
        <p:spPr>
          <a:xfrm>
            <a:off x="5004048" y="5085184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8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Development (2)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65104"/>
            <a:ext cx="5544616" cy="2170032"/>
          </a:xfrm>
          <a:prstGeom prst="rect">
            <a:avLst/>
          </a:prstGeom>
          <a:ln w="41275">
            <a:solidFill>
              <a:srgbClr val="92D050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0" y="1318642"/>
            <a:ext cx="7810500" cy="2038350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  <p:sp>
        <p:nvSpPr>
          <p:cNvPr id="6" name="Pfeil nach unten 5"/>
          <p:cNvSpPr/>
          <p:nvPr/>
        </p:nvSpPr>
        <p:spPr>
          <a:xfrm>
            <a:off x="4089920" y="3073856"/>
            <a:ext cx="720080" cy="114723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8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Key </a:t>
            </a:r>
            <a:r>
              <a:rPr lang="de-AT" dirty="0" err="1" smtClean="0"/>
              <a:t>Factors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669015"/>
              </p:ext>
            </p:extLst>
          </p:nvPr>
        </p:nvGraphicFramePr>
        <p:xfrm>
          <a:off x="467544" y="1628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683568" y="1471954"/>
            <a:ext cx="8136904" cy="4896544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smtClean="0"/>
          </a:p>
          <a:p>
            <a:pPr algn="ctr"/>
            <a:endParaRPr lang="de-AT" dirty="0"/>
          </a:p>
          <a:p>
            <a:pPr algn="ctr"/>
            <a:endParaRPr lang="de-AT" dirty="0" smtClean="0"/>
          </a:p>
          <a:p>
            <a:pPr algn="ctr"/>
            <a:endParaRPr lang="de-AT" dirty="0"/>
          </a:p>
          <a:p>
            <a:pPr algn="r"/>
            <a:endParaRPr lang="de-AT" dirty="0" smtClean="0"/>
          </a:p>
          <a:p>
            <a:pPr algn="r"/>
            <a:endParaRPr lang="de-AT" dirty="0"/>
          </a:p>
          <a:p>
            <a:pPr algn="r"/>
            <a:endParaRPr lang="de-AT" dirty="0" smtClean="0"/>
          </a:p>
          <a:p>
            <a:pPr algn="r"/>
            <a:endParaRPr lang="de-AT" dirty="0"/>
          </a:p>
          <a:p>
            <a:pPr algn="r"/>
            <a:endParaRPr lang="de-AT" dirty="0" smtClean="0"/>
          </a:p>
          <a:p>
            <a:pPr algn="ctr"/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6546019" y="2624082"/>
            <a:ext cx="1800200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Socio-Economic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Conditions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21483" y="2552074"/>
            <a:ext cx="1800200" cy="1296144"/>
          </a:xfrm>
          <a:prstGeom prst="ellipse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Legal Framework</a:t>
            </a:r>
            <a:endParaRPr lang="de-AT" dirty="0"/>
          </a:p>
        </p:txBody>
      </p:sp>
      <p:sp>
        <p:nvSpPr>
          <p:cNvPr id="8" name="Ellipse 7"/>
          <p:cNvSpPr/>
          <p:nvPr/>
        </p:nvSpPr>
        <p:spPr>
          <a:xfrm>
            <a:off x="3635896" y="4509120"/>
            <a:ext cx="1800200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Technical </a:t>
            </a:r>
            <a:r>
              <a:rPr lang="de-AT" dirty="0" err="1" smtClean="0"/>
              <a:t>Possibilities</a:t>
            </a:r>
            <a:endParaRPr lang="de-AT" dirty="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5652120" y="1916832"/>
            <a:ext cx="1152128" cy="1283314"/>
          </a:xfrm>
          <a:prstGeom prst="line">
            <a:avLst/>
          </a:prstGeom>
          <a:ln w="539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228183" y="1196752"/>
            <a:ext cx="2520281" cy="1152128"/>
          </a:xfrm>
          <a:prstGeom prst="ellipse">
            <a:avLst/>
          </a:prstGeom>
          <a:solidFill>
            <a:srgbClr val="FFFF00"/>
          </a:solidFill>
          <a:ln w="635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Awarness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raising</a:t>
            </a:r>
            <a:r>
              <a:rPr lang="de-AT" dirty="0" smtClean="0">
                <a:solidFill>
                  <a:schemeClr val="tx1"/>
                </a:solidFill>
              </a:rPr>
              <a:t> &amp; </a:t>
            </a:r>
            <a:r>
              <a:rPr lang="de-AT" dirty="0" err="1" smtClean="0">
                <a:solidFill>
                  <a:schemeClr val="tx1"/>
                </a:solidFill>
              </a:rPr>
              <a:t>support</a:t>
            </a:r>
            <a:r>
              <a:rPr lang="de-AT" dirty="0" smtClean="0">
                <a:solidFill>
                  <a:schemeClr val="tx1"/>
                </a:solidFill>
              </a:rPr>
              <a:t>  </a:t>
            </a:r>
            <a:r>
              <a:rPr lang="de-AT" dirty="0" err="1" smtClean="0">
                <a:solidFill>
                  <a:schemeClr val="tx1"/>
                </a:solidFill>
              </a:rPr>
              <a:t>of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skippers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1600" y="1268760"/>
            <a:ext cx="7408333" cy="3450696"/>
          </a:xfrm>
        </p:spPr>
        <p:txBody>
          <a:bodyPr/>
          <a:lstStyle/>
          <a:p>
            <a:r>
              <a:rPr lang="de-AT" sz="2800" dirty="0" err="1" smtClean="0"/>
              <a:t>Prepare</a:t>
            </a:r>
            <a:r>
              <a:rPr lang="de-AT" sz="2800" dirty="0" smtClean="0"/>
              <a:t> an international </a:t>
            </a:r>
            <a:r>
              <a:rPr lang="de-AT" sz="2800" dirty="0" err="1" smtClean="0"/>
              <a:t>agreement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ship</a:t>
            </a:r>
            <a:r>
              <a:rPr lang="de-AT" sz="2800" dirty="0" smtClean="0"/>
              <a:t> </a:t>
            </a:r>
            <a:r>
              <a:rPr lang="de-AT" sz="2800" dirty="0" err="1" smtClean="0"/>
              <a:t>waste</a:t>
            </a:r>
            <a:r>
              <a:rPr lang="de-AT" sz="2800" dirty="0" smtClean="0"/>
              <a:t> </a:t>
            </a:r>
            <a:r>
              <a:rPr lang="de-AT" sz="2800" dirty="0" err="1" smtClean="0"/>
              <a:t>management</a:t>
            </a:r>
            <a:endParaRPr lang="de-AT" sz="2800" dirty="0" smtClean="0"/>
          </a:p>
          <a:p>
            <a:r>
              <a:rPr lang="de-AT" sz="2800" dirty="0" err="1" smtClean="0"/>
              <a:t>Continue</a:t>
            </a:r>
            <a:r>
              <a:rPr lang="de-AT" sz="2800" dirty="0" smtClean="0"/>
              <a:t> </a:t>
            </a:r>
            <a:r>
              <a:rPr lang="de-AT" sz="2800" dirty="0" err="1" smtClean="0"/>
              <a:t>close</a:t>
            </a:r>
            <a:r>
              <a:rPr lang="de-AT" sz="2800" dirty="0" smtClean="0"/>
              <a:t> </a:t>
            </a:r>
            <a:r>
              <a:rPr lang="de-AT" sz="2800" dirty="0" err="1" smtClean="0"/>
              <a:t>cooperation</a:t>
            </a:r>
            <a:r>
              <a:rPr lang="de-AT" sz="2800" dirty="0" smtClean="0"/>
              <a:t> </a:t>
            </a:r>
            <a:r>
              <a:rPr lang="de-AT" sz="2800" dirty="0" err="1" smtClean="0"/>
              <a:t>with</a:t>
            </a:r>
            <a:r>
              <a:rPr lang="de-AT" sz="2800" dirty="0" smtClean="0"/>
              <a:t> ITW (</a:t>
            </a:r>
            <a:r>
              <a:rPr lang="de-AT" sz="2800" dirty="0" err="1" smtClean="0"/>
              <a:t>skippers</a:t>
            </a:r>
            <a:r>
              <a:rPr lang="de-AT" sz="2800" dirty="0" smtClean="0"/>
              <a:t>, </a:t>
            </a:r>
            <a:r>
              <a:rPr lang="de-AT" sz="2800" dirty="0" err="1" smtClean="0"/>
              <a:t>fleet</a:t>
            </a:r>
            <a:r>
              <a:rPr lang="de-AT" sz="2800" dirty="0" smtClean="0"/>
              <a:t> </a:t>
            </a:r>
            <a:r>
              <a:rPr lang="de-AT" sz="2800" dirty="0" err="1" smtClean="0"/>
              <a:t>operators</a:t>
            </a:r>
            <a:r>
              <a:rPr lang="de-AT" sz="2800" dirty="0" smtClean="0"/>
              <a:t>, </a:t>
            </a:r>
            <a:r>
              <a:rPr lang="de-AT" sz="2800" dirty="0" err="1" smtClean="0"/>
              <a:t>ports</a:t>
            </a:r>
            <a:r>
              <a:rPr lang="de-AT" sz="2800" dirty="0" smtClean="0"/>
              <a:t>, </a:t>
            </a:r>
            <a:r>
              <a:rPr lang="de-AT" sz="2800" dirty="0" err="1" smtClean="0"/>
              <a:t>authorities</a:t>
            </a:r>
            <a:r>
              <a:rPr lang="de-AT" sz="2800" dirty="0" smtClean="0"/>
              <a:t>, </a:t>
            </a:r>
            <a:r>
              <a:rPr lang="de-AT" sz="2800" dirty="0" err="1" smtClean="0"/>
              <a:t>commissions</a:t>
            </a:r>
            <a:r>
              <a:rPr lang="de-AT" sz="2800" dirty="0" smtClean="0"/>
              <a:t>)</a:t>
            </a:r>
          </a:p>
          <a:p>
            <a:r>
              <a:rPr lang="de-AT" sz="2800" dirty="0"/>
              <a:t>Follow a </a:t>
            </a:r>
            <a:r>
              <a:rPr lang="de-AT" sz="2800" dirty="0" err="1"/>
              <a:t>practical</a:t>
            </a:r>
            <a:r>
              <a:rPr lang="de-AT" sz="2800" dirty="0"/>
              <a:t> </a:t>
            </a:r>
            <a:r>
              <a:rPr lang="de-AT" sz="2800" dirty="0" err="1"/>
              <a:t>approach</a:t>
            </a:r>
            <a:endParaRPr lang="de-DE" sz="2800" dirty="0"/>
          </a:p>
          <a:p>
            <a:r>
              <a:rPr lang="de-AT" sz="2800" dirty="0" smtClean="0"/>
              <a:t>Elaborate </a:t>
            </a:r>
            <a:r>
              <a:rPr lang="de-AT" sz="2800" dirty="0" err="1" smtClean="0"/>
              <a:t>the</a:t>
            </a:r>
            <a:r>
              <a:rPr lang="de-AT" sz="2800" dirty="0" smtClean="0"/>
              <a:t> „</a:t>
            </a:r>
            <a:r>
              <a:rPr lang="de-AT" sz="2800" dirty="0" err="1" smtClean="0"/>
              <a:t>technical</a:t>
            </a:r>
            <a:r>
              <a:rPr lang="de-AT" sz="2800" dirty="0" smtClean="0"/>
              <a:t> </a:t>
            </a:r>
            <a:r>
              <a:rPr lang="de-AT" sz="2800" dirty="0" err="1"/>
              <a:t>groundwork</a:t>
            </a:r>
            <a:r>
              <a:rPr lang="de-AT" sz="2800" dirty="0" smtClean="0"/>
              <a:t>“</a:t>
            </a:r>
            <a:endParaRPr lang="de-AT" sz="2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Goals </a:t>
            </a:r>
            <a:r>
              <a:rPr lang="de-AT" dirty="0" err="1" smtClean="0"/>
              <a:t>of</a:t>
            </a:r>
            <a:r>
              <a:rPr lang="de-AT" dirty="0" smtClean="0"/>
              <a:t> CO-WANDA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20894" y="2060848"/>
            <a:ext cx="8339537" cy="3248204"/>
            <a:chOff x="91948" y="116632"/>
            <a:chExt cx="8219390" cy="2816156"/>
          </a:xfrm>
        </p:grpSpPr>
        <p:sp>
          <p:nvSpPr>
            <p:cNvPr id="4" name="Rechteck 3"/>
            <p:cNvSpPr/>
            <p:nvPr/>
          </p:nvSpPr>
          <p:spPr>
            <a:xfrm>
              <a:off x="91948" y="116632"/>
              <a:ext cx="8208912" cy="281615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u="sng" dirty="0">
                  <a:latin typeface="Calibri" pitchFamily="34" charset="0"/>
                </a:rPr>
                <a:t>The </a:t>
              </a:r>
              <a:r>
                <a:rPr lang="de-DE" sz="2400" u="sng" dirty="0" err="1">
                  <a:latin typeface="Calibri" pitchFamily="34" charset="0"/>
                </a:rPr>
                <a:t>Danube</a:t>
              </a:r>
              <a:r>
                <a:rPr lang="de-DE" sz="2400" u="sng" dirty="0">
                  <a:latin typeface="Calibri" pitchFamily="34" charset="0"/>
                </a:rPr>
                <a:t> </a:t>
              </a:r>
              <a:r>
                <a:rPr lang="de-DE" sz="2400" u="sng" dirty="0" err="1">
                  <a:latin typeface="Calibri" pitchFamily="34" charset="0"/>
                </a:rPr>
                <a:t>is</a:t>
              </a:r>
              <a:r>
                <a:rPr lang="de-DE" sz="2400" u="sng" dirty="0">
                  <a:latin typeface="Calibri" pitchFamily="34" charset="0"/>
                </a:rPr>
                <a:t> an international </a:t>
              </a:r>
              <a:r>
                <a:rPr lang="de-DE" sz="2400" u="sng" dirty="0" err="1">
                  <a:latin typeface="Calibri" pitchFamily="34" charset="0"/>
                </a:rPr>
                <a:t>waterway</a:t>
              </a:r>
              <a:r>
                <a:rPr lang="de-DE" sz="2400" u="sng" dirty="0">
                  <a:latin typeface="Calibri" pitchFamily="34" charset="0"/>
                </a:rPr>
                <a:t>! </a:t>
              </a:r>
              <a:r>
                <a:rPr lang="de-DE" sz="2400" i="1" u="sng" dirty="0">
                  <a:latin typeface="Calibri" pitchFamily="34" charset="0"/>
                </a:rPr>
                <a:t/>
              </a:r>
              <a:br>
                <a:rPr lang="de-DE" sz="2400" i="1" u="sng" dirty="0">
                  <a:latin typeface="Calibri" pitchFamily="34" charset="0"/>
                </a:rPr>
              </a:br>
              <a:endParaRPr lang="de-DE" sz="2400" i="1" u="sng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de-DE" i="1" u="sng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de-DE" i="1" u="sng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de-DE" i="1" u="sng" dirty="0">
                  <a:latin typeface="Calibri" pitchFamily="34" charset="0"/>
                </a:rPr>
                <a:t/>
              </a:r>
              <a:br>
                <a:rPr lang="de-DE" i="1" u="sng" dirty="0">
                  <a:latin typeface="Calibri" pitchFamily="34" charset="0"/>
                </a:rPr>
              </a:br>
              <a:r>
                <a:rPr lang="de-DE" sz="2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The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delivery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of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ship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wastes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shall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possible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along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the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whole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waterway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for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all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vessels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on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equal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terms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! </a:t>
              </a:r>
              <a:endPara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810" y="681877"/>
              <a:ext cx="507682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02426" y="116632"/>
              <a:ext cx="8208912" cy="281615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u="sng" dirty="0">
                  <a:latin typeface="Calibri" pitchFamily="34" charset="0"/>
                </a:rPr>
                <a:t>The </a:t>
              </a:r>
              <a:r>
                <a:rPr lang="de-DE" sz="2400" u="sng" dirty="0" err="1">
                  <a:latin typeface="Calibri" pitchFamily="34" charset="0"/>
                </a:rPr>
                <a:t>Danube</a:t>
              </a:r>
              <a:r>
                <a:rPr lang="de-DE" sz="2400" u="sng" dirty="0">
                  <a:latin typeface="Calibri" pitchFamily="34" charset="0"/>
                </a:rPr>
                <a:t> </a:t>
              </a:r>
              <a:r>
                <a:rPr lang="de-DE" sz="2400" u="sng" dirty="0" err="1">
                  <a:latin typeface="Calibri" pitchFamily="34" charset="0"/>
                </a:rPr>
                <a:t>is</a:t>
              </a:r>
              <a:r>
                <a:rPr lang="de-DE" sz="2400" u="sng" dirty="0">
                  <a:latin typeface="Calibri" pitchFamily="34" charset="0"/>
                </a:rPr>
                <a:t> an international </a:t>
              </a:r>
              <a:r>
                <a:rPr lang="de-DE" sz="2400" u="sng" dirty="0" err="1">
                  <a:latin typeface="Calibri" pitchFamily="34" charset="0"/>
                </a:rPr>
                <a:t>waterway</a:t>
              </a:r>
              <a:r>
                <a:rPr lang="de-DE" sz="2400" u="sng" dirty="0">
                  <a:latin typeface="Calibri" pitchFamily="34" charset="0"/>
                </a:rPr>
                <a:t>! </a:t>
              </a:r>
              <a:r>
                <a:rPr lang="de-DE" sz="2400" i="1" u="sng" dirty="0">
                  <a:latin typeface="Calibri" pitchFamily="34" charset="0"/>
                </a:rPr>
                <a:t/>
              </a:r>
              <a:br>
                <a:rPr lang="de-DE" sz="2400" i="1" u="sng" dirty="0">
                  <a:latin typeface="Calibri" pitchFamily="34" charset="0"/>
                </a:rPr>
              </a:br>
              <a:endParaRPr lang="de-DE" sz="2400" i="1" u="sng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de-DE" i="1" u="sng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de-DE" i="1" u="sng" dirty="0">
                <a:latin typeface="Calibri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de-DE" i="1" u="sng" dirty="0">
                  <a:latin typeface="Calibri" pitchFamily="34" charset="0"/>
                </a:rPr>
                <a:t/>
              </a:r>
              <a:br>
                <a:rPr lang="de-DE" i="1" u="sng" dirty="0">
                  <a:latin typeface="Calibri" pitchFamily="34" charset="0"/>
                </a:rPr>
              </a:br>
              <a:r>
                <a:rPr lang="de-DE" sz="2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The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delivery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of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ship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wastes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shall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possible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along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the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whole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waterway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for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all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vessels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on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equal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de-DE" sz="2400" b="1" i="1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terms</a:t>
              </a:r>
              <a:r>
                <a:rPr lang="de-DE" sz="24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! </a:t>
              </a:r>
              <a:endPara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288" y="681877"/>
              <a:ext cx="4197992" cy="1189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0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52268"/>
            <a:ext cx="9036496" cy="1200907"/>
          </a:xfrm>
        </p:spPr>
        <p:txBody>
          <a:bodyPr/>
          <a:lstStyle/>
          <a:p>
            <a:pPr algn="l" eaLnBrk="1" hangingPunct="1">
              <a:defRPr/>
            </a:pPr>
            <a:r>
              <a:rPr lang="de-AT" sz="2800" b="1" dirty="0" err="1"/>
              <a:t>COnvention</a:t>
            </a:r>
            <a:r>
              <a:rPr lang="de-AT" sz="2800" b="1" dirty="0"/>
              <a:t>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err="1"/>
              <a:t>WAste</a:t>
            </a:r>
            <a:r>
              <a:rPr lang="de-AT" sz="2800" b="1" dirty="0"/>
              <a:t> </a:t>
            </a:r>
            <a:r>
              <a:rPr lang="de-AT" sz="2800" b="1" dirty="0" err="1"/>
              <a:t>management</a:t>
            </a:r>
            <a:r>
              <a:rPr lang="de-AT" sz="2800" b="1" dirty="0"/>
              <a:t>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smtClean="0"/>
              <a:t/>
            </a:r>
            <a:br>
              <a:rPr lang="de-AT" sz="2800" b="1" dirty="0" smtClean="0"/>
            </a:br>
            <a:r>
              <a:rPr lang="de-AT" sz="2800" b="1" dirty="0" err="1" smtClean="0"/>
              <a:t>inland</a:t>
            </a:r>
            <a:r>
              <a:rPr lang="de-AT" sz="2800" b="1" dirty="0" smtClean="0"/>
              <a:t> </a:t>
            </a:r>
            <a:r>
              <a:rPr lang="de-AT" sz="2800" b="1" dirty="0"/>
              <a:t>Navigation on </a:t>
            </a:r>
            <a:r>
              <a:rPr lang="de-AT" sz="2800" b="1" dirty="0" err="1"/>
              <a:t>the</a:t>
            </a:r>
            <a:r>
              <a:rPr lang="de-AT" sz="2800" b="1" dirty="0"/>
              <a:t> </a:t>
            </a:r>
            <a:r>
              <a:rPr lang="de-AT" sz="2800" b="1" dirty="0" err="1" smtClean="0"/>
              <a:t>DAnube</a:t>
            </a:r>
            <a:endParaRPr lang="de-DE" sz="2800" dirty="0"/>
          </a:p>
        </p:txBody>
      </p:sp>
      <p:pic>
        <p:nvPicPr>
          <p:cNvPr id="1024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952726"/>
            <a:ext cx="2359773" cy="9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afik 14"/>
          <p:cNvPicPr preferRelativeResize="0"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288" y="4872459"/>
            <a:ext cx="1205434" cy="111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3"/>
          <p:cNvSpPr txBox="1">
            <a:spLocks/>
          </p:cNvSpPr>
          <p:nvPr/>
        </p:nvSpPr>
        <p:spPr>
          <a:xfrm>
            <a:off x="197292" y="1437760"/>
            <a:ext cx="4198938" cy="4583528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AT" altLang="de-DE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Run </a:t>
            </a:r>
            <a:r>
              <a:rPr lang="de-AT" altLang="de-DE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time: </a:t>
            </a:r>
            <a:r>
              <a:rPr lang="de-AT" altLang="de-DE" sz="28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October</a:t>
            </a:r>
            <a:r>
              <a:rPr lang="de-AT" altLang="de-DE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2012 – September 2014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12 Partners </a:t>
            </a:r>
            <a:r>
              <a:rPr lang="de-AT" altLang="de-DE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from</a:t>
            </a:r>
            <a:r>
              <a:rPr lang="de-AT" altLang="de-DE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de-AT" altLang="de-DE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AT, SK, HU, HR, RS, RO, BG, MD, </a:t>
            </a:r>
            <a:r>
              <a:rPr lang="de-AT" altLang="de-DE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</a:t>
            </a:r>
            <a:endParaRPr lang="de-AT" altLang="de-DE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de-AT" altLang="de-DE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ERDF, IPA, ENPI Funds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Budget: 1.8 </a:t>
            </a:r>
            <a:r>
              <a:rPr lang="de-AT" altLang="de-DE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mio</a:t>
            </a:r>
            <a:r>
              <a:rPr lang="de-AT" altLang="de-DE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EUR</a:t>
            </a:r>
            <a:endParaRPr lang="de-AT" altLang="de-DE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de-AT" altLang="de-DE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 international </a:t>
            </a:r>
            <a:r>
              <a:rPr lang="de-AT" altLang="de-DE" sz="28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Observers</a:t>
            </a:r>
            <a:endParaRPr lang="de-AT" altLang="de-DE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de-DE" alt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179366"/>
            <a:ext cx="2068275" cy="8094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415011" cy="270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1112</Words>
  <Application>Microsoft Office PowerPoint</Application>
  <PresentationFormat>Bildschirmpräsentation (4:3)</PresentationFormat>
  <Paragraphs>252</Paragraphs>
  <Slides>27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Larissa</vt:lpstr>
      <vt:lpstr>Visio</vt:lpstr>
      <vt:lpstr>CO-WANDA   COnvention for WAste management for inland Navigation on the DAnube    Hans Berger, viadonau - AT </vt:lpstr>
      <vt:lpstr>PowerPoint-Präsentation</vt:lpstr>
      <vt:lpstr>Frame Conditions</vt:lpstr>
      <vt:lpstr>Basic Conditions</vt:lpstr>
      <vt:lpstr>Development </vt:lpstr>
      <vt:lpstr>Development (2)</vt:lpstr>
      <vt:lpstr>Key Factors</vt:lpstr>
      <vt:lpstr>Goals of CO-WANDA</vt:lpstr>
      <vt:lpstr>COnvention for WAste management for  inland Navigation on the DAnube</vt:lpstr>
      <vt:lpstr>International Observers</vt:lpstr>
      <vt:lpstr>Objectives of CO-WANDA</vt:lpstr>
      <vt:lpstr>Waste Prevention &amp; Pre-treatment</vt:lpstr>
      <vt:lpstr>Network of WRFs</vt:lpstr>
      <vt:lpstr>Network of WRFs</vt:lpstr>
      <vt:lpstr>Financing Model for Oily and Greasy Ship Waste</vt:lpstr>
      <vt:lpstr>Electronic Vignette System</vt:lpstr>
      <vt:lpstr>PowerPoint-Präsentation</vt:lpstr>
      <vt:lpstr> Development of the Int´l Danube Ship Waste Convention</vt:lpstr>
      <vt:lpstr>The International Implementation Board (1)</vt:lpstr>
      <vt:lpstr>Project Progress</vt:lpstr>
      <vt:lpstr>Conclusions</vt:lpstr>
      <vt:lpstr>Course of action</vt:lpstr>
      <vt:lpstr>SEE Programme</vt:lpstr>
      <vt:lpstr>DANUBE PROGRAMME 2014+</vt:lpstr>
      <vt:lpstr>DANUBE PROGRAMME 2014+</vt:lpstr>
      <vt:lpstr>SEE Thematic Poles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CO-WANDA Pre-kick off</dc:title>
  <dc:creator>Berger Hans</dc:creator>
  <cp:lastModifiedBy>Hans Berger</cp:lastModifiedBy>
  <cp:revision>150</cp:revision>
  <cp:lastPrinted>2013-01-03T08:06:41Z</cp:lastPrinted>
  <dcterms:created xsi:type="dcterms:W3CDTF">2012-09-07T12:28:49Z</dcterms:created>
  <dcterms:modified xsi:type="dcterms:W3CDTF">2014-03-26T12:30:33Z</dcterms:modified>
</cp:coreProperties>
</file>